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71"/>
  </p:notesMasterIdLst>
  <p:handoutMasterIdLst>
    <p:handoutMasterId r:id="rId72"/>
  </p:handoutMasterIdLst>
  <p:sldIdLst>
    <p:sldId id="327" r:id="rId5"/>
    <p:sldId id="330" r:id="rId6"/>
    <p:sldId id="331" r:id="rId7"/>
    <p:sldId id="332" r:id="rId8"/>
    <p:sldId id="298" r:id="rId9"/>
    <p:sldId id="337" r:id="rId10"/>
    <p:sldId id="338" r:id="rId11"/>
    <p:sldId id="263" r:id="rId12"/>
    <p:sldId id="299" r:id="rId13"/>
    <p:sldId id="302" r:id="rId14"/>
    <p:sldId id="264" r:id="rId15"/>
    <p:sldId id="266" r:id="rId16"/>
    <p:sldId id="334" r:id="rId17"/>
    <p:sldId id="265" r:id="rId18"/>
    <p:sldId id="335" r:id="rId19"/>
    <p:sldId id="336" r:id="rId20"/>
    <p:sldId id="276" r:id="rId21"/>
    <p:sldId id="303" r:id="rId22"/>
    <p:sldId id="293" r:id="rId23"/>
    <p:sldId id="277" r:id="rId24"/>
    <p:sldId id="341" r:id="rId25"/>
    <p:sldId id="342" r:id="rId26"/>
    <p:sldId id="343" r:id="rId27"/>
    <p:sldId id="339" r:id="rId28"/>
    <p:sldId id="344" r:id="rId29"/>
    <p:sldId id="345" r:id="rId30"/>
    <p:sldId id="340" r:id="rId31"/>
    <p:sldId id="346" r:id="rId32"/>
    <p:sldId id="347" r:id="rId33"/>
    <p:sldId id="348" r:id="rId34"/>
    <p:sldId id="284" r:id="rId35"/>
    <p:sldId id="269" r:id="rId36"/>
    <p:sldId id="304" r:id="rId37"/>
    <p:sldId id="305" r:id="rId38"/>
    <p:sldId id="307" r:id="rId39"/>
    <p:sldId id="306" r:id="rId40"/>
    <p:sldId id="308" r:id="rId41"/>
    <p:sldId id="270" r:id="rId42"/>
    <p:sldId id="309" r:id="rId43"/>
    <p:sldId id="310" r:id="rId44"/>
    <p:sldId id="311" r:id="rId45"/>
    <p:sldId id="312" r:id="rId46"/>
    <p:sldId id="314" r:id="rId47"/>
    <p:sldId id="313" r:id="rId48"/>
    <p:sldId id="315" r:id="rId49"/>
    <p:sldId id="316" r:id="rId50"/>
    <p:sldId id="317" r:id="rId51"/>
    <p:sldId id="294" r:id="rId52"/>
    <p:sldId id="296" r:id="rId53"/>
    <p:sldId id="318" r:id="rId54"/>
    <p:sldId id="349" r:id="rId55"/>
    <p:sldId id="350" r:id="rId56"/>
    <p:sldId id="319" r:id="rId57"/>
    <p:sldId id="321" r:id="rId58"/>
    <p:sldId id="322" r:id="rId59"/>
    <p:sldId id="323" r:id="rId60"/>
    <p:sldId id="324" r:id="rId61"/>
    <p:sldId id="351" r:id="rId62"/>
    <p:sldId id="353" r:id="rId63"/>
    <p:sldId id="354" r:id="rId64"/>
    <p:sldId id="288" r:id="rId65"/>
    <p:sldId id="289" r:id="rId66"/>
    <p:sldId id="320" r:id="rId67"/>
    <p:sldId id="274" r:id="rId68"/>
    <p:sldId id="355" r:id="rId69"/>
    <p:sldId id="329" r:id="rId7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929C77-147D-4D39-A019-59F2963763F4}" v="19" dt="2022-07-27T02:17:23.345"/>
    <p1510:client id="{4619E644-39D8-490A-B27D-0A40F19CCC81}" v="5268" dt="2022-07-27T17:04:15.986"/>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868" autoAdjust="0"/>
    <p:restoredTop sz="85174"/>
  </p:normalViewPr>
  <p:slideViewPr>
    <p:cSldViewPr snapToGrid="0" snapToObjects="1">
      <p:cViewPr varScale="1">
        <p:scale>
          <a:sx n="59" d="100"/>
          <a:sy n="59" d="100"/>
        </p:scale>
        <p:origin x="858"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presProps" Target="presProps.xml"/><Relationship Id="rId79" Type="http://schemas.microsoft.com/office/2015/10/relationships/revisionInfo" Target="revisionInfo.xml"/><Relationship Id="rId5" Type="http://schemas.openxmlformats.org/officeDocument/2006/relationships/slide" Target="slides/slide1.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commentAuthors" Target="commentAuthors.xml"/><Relationship Id="rId78"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DANIEL EDUARDO LOPEZ MARTINEZ" userId="S::daniel.lopezmar@nube.unadmexico.mx::5d54377b-337c-4ce8-bd2e-84abeb4d61a7" providerId="AD" clId="Web-{C41B4A59-20E4-4CA4-90D6-FD71FCC7A813}"/>
    <pc:docChg chg="modSld">
      <pc:chgData name="DANIEL EDUARDO LOPEZ MARTINEZ" userId="S::daniel.lopezmar@nube.unadmexico.mx::5d54377b-337c-4ce8-bd2e-84abeb4d61a7" providerId="AD" clId="Web-{C41B4A59-20E4-4CA4-90D6-FD71FCC7A813}" dt="2022-07-26T14:25:51.350" v="231" actId="14100"/>
      <pc:docMkLst>
        <pc:docMk/>
      </pc:docMkLst>
      <pc:sldChg chg="addSp modSp">
        <pc:chgData name="DANIEL EDUARDO LOPEZ MARTINEZ" userId="S::daniel.lopezmar@nube.unadmexico.mx::5d54377b-337c-4ce8-bd2e-84abeb4d61a7" providerId="AD" clId="Web-{C41B4A59-20E4-4CA4-90D6-FD71FCC7A813}" dt="2022-07-26T14:25:51.350" v="231" actId="14100"/>
        <pc:sldMkLst>
          <pc:docMk/>
          <pc:sldMk cId="2560061391" sldId="332"/>
        </pc:sldMkLst>
        <pc:spChg chg="mod">
          <ac:chgData name="DANIEL EDUARDO LOPEZ MARTINEZ" userId="S::daniel.lopezmar@nube.unadmexico.mx::5d54377b-337c-4ce8-bd2e-84abeb4d61a7" providerId="AD" clId="Web-{C41B4A59-20E4-4CA4-90D6-FD71FCC7A813}" dt="2022-07-26T14:25:08.349" v="225" actId="14100"/>
          <ac:spMkLst>
            <pc:docMk/>
            <pc:sldMk cId="2560061391" sldId="332"/>
            <ac:spMk id="5" creationId="{8E999A1B-8752-489F-A63B-EA2F60186B52}"/>
          </ac:spMkLst>
        </pc:spChg>
        <pc:picChg chg="add mod">
          <ac:chgData name="DANIEL EDUARDO LOPEZ MARTINEZ" userId="S::daniel.lopezmar@nube.unadmexico.mx::5d54377b-337c-4ce8-bd2e-84abeb4d61a7" providerId="AD" clId="Web-{C41B4A59-20E4-4CA4-90D6-FD71FCC7A813}" dt="2022-07-26T14:25:51.350" v="231" actId="14100"/>
          <ac:picMkLst>
            <pc:docMk/>
            <pc:sldMk cId="2560061391" sldId="332"/>
            <ac:picMk id="2" creationId="{5D3A5106-D6D1-A6B6-B971-2D5F1458C48C}"/>
          </ac:picMkLst>
        </pc:pic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DANIEL EDUARDO LOPEZ MARTINEZ" userId="S::daniel.lopezmar@nube.unadmexico.mx::5d54377b-337c-4ce8-bd2e-84abeb4d61a7" providerId="AD" clId="Web-{657D495A-0B32-95EC-D952-75F8FBCD227B}"/>
    <pc:docChg chg="addSld delSld modSld">
      <pc:chgData name="DANIEL EDUARDO LOPEZ MARTINEZ" userId="S::daniel.lopezmar@nube.unadmexico.mx::5d54377b-337c-4ce8-bd2e-84abeb4d61a7" providerId="AD" clId="Web-{657D495A-0B32-95EC-D952-75F8FBCD227B}" dt="2022-07-26T16:52:16.318" v="2074" actId="20577"/>
      <pc:docMkLst>
        <pc:docMk/>
      </pc:docMkLst>
      <pc:sldChg chg="addSp modSp">
        <pc:chgData name="DANIEL EDUARDO LOPEZ MARTINEZ" userId="S::daniel.lopezmar@nube.unadmexico.mx::5d54377b-337c-4ce8-bd2e-84abeb4d61a7" providerId="AD" clId="Web-{657D495A-0B32-95EC-D952-75F8FBCD227B}" dt="2022-07-26T16:11:01.017" v="1154" actId="20577"/>
        <pc:sldMkLst>
          <pc:docMk/>
          <pc:sldMk cId="3288665831" sldId="263"/>
        </pc:sldMkLst>
        <pc:spChg chg="mod">
          <ac:chgData name="DANIEL EDUARDO LOPEZ MARTINEZ" userId="S::daniel.lopezmar@nube.unadmexico.mx::5d54377b-337c-4ce8-bd2e-84abeb4d61a7" providerId="AD" clId="Web-{657D495A-0B32-95EC-D952-75F8FBCD227B}" dt="2022-07-26T16:11:01.017" v="1154" actId="20577"/>
          <ac:spMkLst>
            <pc:docMk/>
            <pc:sldMk cId="3288665831" sldId="263"/>
            <ac:spMk id="5" creationId="{1B07C49E-AFFC-EC46-8930-E4D428F5F943}"/>
          </ac:spMkLst>
        </pc:spChg>
        <pc:graphicFrameChg chg="add mod modGraphic">
          <ac:chgData name="DANIEL EDUARDO LOPEZ MARTINEZ" userId="S::daniel.lopezmar@nube.unadmexico.mx::5d54377b-337c-4ce8-bd2e-84abeb4d61a7" providerId="AD" clId="Web-{657D495A-0B32-95EC-D952-75F8FBCD227B}" dt="2022-07-26T16:06:44.508" v="1064" actId="1076"/>
          <ac:graphicFrameMkLst>
            <pc:docMk/>
            <pc:sldMk cId="3288665831" sldId="263"/>
            <ac:graphicFrameMk id="2" creationId="{DD041DEA-D7AF-A57F-5A60-002E4803E798}"/>
          </ac:graphicFrameMkLst>
        </pc:graphicFrameChg>
      </pc:sldChg>
      <pc:sldChg chg="addSp modSp">
        <pc:chgData name="DANIEL EDUARDO LOPEZ MARTINEZ" userId="S::daniel.lopezmar@nube.unadmexico.mx::5d54377b-337c-4ce8-bd2e-84abeb4d61a7" providerId="AD" clId="Web-{657D495A-0B32-95EC-D952-75F8FBCD227B}" dt="2022-07-26T16:22:03.945" v="1282" actId="20577"/>
        <pc:sldMkLst>
          <pc:docMk/>
          <pc:sldMk cId="2987552906" sldId="264"/>
        </pc:sldMkLst>
        <pc:spChg chg="mod">
          <ac:chgData name="DANIEL EDUARDO LOPEZ MARTINEZ" userId="S::daniel.lopezmar@nube.unadmexico.mx::5d54377b-337c-4ce8-bd2e-84abeb4d61a7" providerId="AD" clId="Web-{657D495A-0B32-95EC-D952-75F8FBCD227B}" dt="2022-07-26T16:22:03.945" v="1282" actId="20577"/>
          <ac:spMkLst>
            <pc:docMk/>
            <pc:sldMk cId="2987552906" sldId="264"/>
            <ac:spMk id="5" creationId="{1B07C49E-AFFC-EC46-8930-E4D428F5F943}"/>
          </ac:spMkLst>
        </pc:spChg>
        <pc:graphicFrameChg chg="add mod modGraphic">
          <ac:chgData name="DANIEL EDUARDO LOPEZ MARTINEZ" userId="S::daniel.lopezmar@nube.unadmexico.mx::5d54377b-337c-4ce8-bd2e-84abeb4d61a7" providerId="AD" clId="Web-{657D495A-0B32-95EC-D952-75F8FBCD227B}" dt="2022-07-26T15:43:57.447" v="564" actId="14100"/>
          <ac:graphicFrameMkLst>
            <pc:docMk/>
            <pc:sldMk cId="2987552906" sldId="264"/>
            <ac:graphicFrameMk id="2" creationId="{7159ADBC-6868-93EC-7BA8-56C8B3B490F0}"/>
          </ac:graphicFrameMkLst>
        </pc:graphicFrameChg>
      </pc:sldChg>
      <pc:sldChg chg="modSp">
        <pc:chgData name="DANIEL EDUARDO LOPEZ MARTINEZ" userId="S::daniel.lopezmar@nube.unadmexico.mx::5d54377b-337c-4ce8-bd2e-84abeb4d61a7" providerId="AD" clId="Web-{657D495A-0B32-95EC-D952-75F8FBCD227B}" dt="2022-07-26T16:19:30.206" v="1269" actId="20577"/>
        <pc:sldMkLst>
          <pc:docMk/>
          <pc:sldMk cId="1578726356" sldId="265"/>
        </pc:sldMkLst>
        <pc:spChg chg="mod">
          <ac:chgData name="DANIEL EDUARDO LOPEZ MARTINEZ" userId="S::daniel.lopezmar@nube.unadmexico.mx::5d54377b-337c-4ce8-bd2e-84abeb4d61a7" providerId="AD" clId="Web-{657D495A-0B32-95EC-D952-75F8FBCD227B}" dt="2022-07-26T16:19:30.206" v="1269" actId="20577"/>
          <ac:spMkLst>
            <pc:docMk/>
            <pc:sldMk cId="1578726356" sldId="265"/>
            <ac:spMk id="5" creationId="{1B07C49E-AFFC-EC46-8930-E4D428F5F943}"/>
          </ac:spMkLst>
        </pc:spChg>
      </pc:sldChg>
      <pc:sldChg chg="modSp">
        <pc:chgData name="DANIEL EDUARDO LOPEZ MARTINEZ" userId="S::daniel.lopezmar@nube.unadmexico.mx::5d54377b-337c-4ce8-bd2e-84abeb4d61a7" providerId="AD" clId="Web-{657D495A-0B32-95EC-D952-75F8FBCD227B}" dt="2022-07-26T16:02:28.594" v="921" actId="1076"/>
        <pc:sldMkLst>
          <pc:docMk/>
          <pc:sldMk cId="779971636" sldId="266"/>
        </pc:sldMkLst>
        <pc:spChg chg="mod">
          <ac:chgData name="DANIEL EDUARDO LOPEZ MARTINEZ" userId="S::daniel.lopezmar@nube.unadmexico.mx::5d54377b-337c-4ce8-bd2e-84abeb4d61a7" providerId="AD" clId="Web-{657D495A-0B32-95EC-D952-75F8FBCD227B}" dt="2022-07-26T16:02:28.594" v="921" actId="1076"/>
          <ac:spMkLst>
            <pc:docMk/>
            <pc:sldMk cId="779971636" sldId="266"/>
            <ac:spMk id="5" creationId="{1B07C49E-AFFC-EC46-8930-E4D428F5F943}"/>
          </ac:spMkLst>
        </pc:spChg>
      </pc:sldChg>
      <pc:sldChg chg="modSp">
        <pc:chgData name="DANIEL EDUARDO LOPEZ MARTINEZ" userId="S::daniel.lopezmar@nube.unadmexico.mx::5d54377b-337c-4ce8-bd2e-84abeb4d61a7" providerId="AD" clId="Web-{657D495A-0B32-95EC-D952-75F8FBCD227B}" dt="2022-07-26T16:35:39.332" v="1649" actId="20577"/>
        <pc:sldMkLst>
          <pc:docMk/>
          <pc:sldMk cId="148114319" sldId="276"/>
        </pc:sldMkLst>
        <pc:spChg chg="mod">
          <ac:chgData name="DANIEL EDUARDO LOPEZ MARTINEZ" userId="S::daniel.lopezmar@nube.unadmexico.mx::5d54377b-337c-4ce8-bd2e-84abeb4d61a7" providerId="AD" clId="Web-{657D495A-0B32-95EC-D952-75F8FBCD227B}" dt="2022-07-26T16:35:39.332" v="1649" actId="20577"/>
          <ac:spMkLst>
            <pc:docMk/>
            <pc:sldMk cId="148114319" sldId="276"/>
            <ac:spMk id="5" creationId="{1B07C49E-AFFC-EC46-8930-E4D428F5F943}"/>
          </ac:spMkLst>
        </pc:spChg>
      </pc:sldChg>
      <pc:sldChg chg="addSp modSp">
        <pc:chgData name="DANIEL EDUARDO LOPEZ MARTINEZ" userId="S::daniel.lopezmar@nube.unadmexico.mx::5d54377b-337c-4ce8-bd2e-84abeb4d61a7" providerId="AD" clId="Web-{657D495A-0B32-95EC-D952-75F8FBCD227B}" dt="2022-07-26T16:52:16.318" v="2074" actId="20577"/>
        <pc:sldMkLst>
          <pc:docMk/>
          <pc:sldMk cId="1813711241" sldId="293"/>
        </pc:sldMkLst>
        <pc:spChg chg="mod">
          <ac:chgData name="DANIEL EDUARDO LOPEZ MARTINEZ" userId="S::daniel.lopezmar@nube.unadmexico.mx::5d54377b-337c-4ce8-bd2e-84abeb4d61a7" providerId="AD" clId="Web-{657D495A-0B32-95EC-D952-75F8FBCD227B}" dt="2022-07-26T16:52:16.318" v="2074" actId="20577"/>
          <ac:spMkLst>
            <pc:docMk/>
            <pc:sldMk cId="1813711241" sldId="293"/>
            <ac:spMk id="5" creationId="{1B07C49E-AFFC-EC46-8930-E4D428F5F943}"/>
          </ac:spMkLst>
        </pc:spChg>
        <pc:graphicFrameChg chg="add modGraphic">
          <ac:chgData name="DANIEL EDUARDO LOPEZ MARTINEZ" userId="S::daniel.lopezmar@nube.unadmexico.mx::5d54377b-337c-4ce8-bd2e-84abeb4d61a7" providerId="AD" clId="Web-{657D495A-0B32-95EC-D952-75F8FBCD227B}" dt="2022-07-26T16:52:01.849" v="2073" actId="20577"/>
          <ac:graphicFrameMkLst>
            <pc:docMk/>
            <pc:sldMk cId="1813711241" sldId="293"/>
            <ac:graphicFrameMk id="6" creationId="{8B5C174D-D39F-E348-FE16-36D57AD31A30}"/>
          </ac:graphicFrameMkLst>
        </pc:graphicFrameChg>
      </pc:sldChg>
      <pc:sldChg chg="addSp modSp">
        <pc:chgData name="DANIEL EDUARDO LOPEZ MARTINEZ" userId="S::daniel.lopezmar@nube.unadmexico.mx::5d54377b-337c-4ce8-bd2e-84abeb4d61a7" providerId="AD" clId="Web-{657D495A-0B32-95EC-D952-75F8FBCD227B}" dt="2022-07-26T16:22:09.711" v="1284" actId="20577"/>
        <pc:sldMkLst>
          <pc:docMk/>
          <pc:sldMk cId="280316088" sldId="299"/>
        </pc:sldMkLst>
        <pc:spChg chg="mod">
          <ac:chgData name="DANIEL EDUARDO LOPEZ MARTINEZ" userId="S::daniel.lopezmar@nube.unadmexico.mx::5d54377b-337c-4ce8-bd2e-84abeb4d61a7" providerId="AD" clId="Web-{657D495A-0B32-95EC-D952-75F8FBCD227B}" dt="2022-07-26T16:22:09.711" v="1284" actId="20577"/>
          <ac:spMkLst>
            <pc:docMk/>
            <pc:sldMk cId="280316088" sldId="299"/>
            <ac:spMk id="3" creationId="{AB0AB2AC-B7E6-6849-9AE9-697369407F8F}"/>
          </ac:spMkLst>
        </pc:spChg>
        <pc:spChg chg="mod">
          <ac:chgData name="DANIEL EDUARDO LOPEZ MARTINEZ" userId="S::daniel.lopezmar@nube.unadmexico.mx::5d54377b-337c-4ce8-bd2e-84abeb4d61a7" providerId="AD" clId="Web-{657D495A-0B32-95EC-D952-75F8FBCD227B}" dt="2022-07-26T15:19:14.131" v="310" actId="20577"/>
          <ac:spMkLst>
            <pc:docMk/>
            <pc:sldMk cId="280316088" sldId="299"/>
            <ac:spMk id="5" creationId="{1B07C49E-AFFC-EC46-8930-E4D428F5F943}"/>
          </ac:spMkLst>
        </pc:spChg>
        <pc:graphicFrameChg chg="add mod modGraphic">
          <ac:chgData name="DANIEL EDUARDO LOPEZ MARTINEZ" userId="S::daniel.lopezmar@nube.unadmexico.mx::5d54377b-337c-4ce8-bd2e-84abeb4d61a7" providerId="AD" clId="Web-{657D495A-0B32-95EC-D952-75F8FBCD227B}" dt="2022-07-26T15:38:12.342" v="498" actId="14100"/>
          <ac:graphicFrameMkLst>
            <pc:docMk/>
            <pc:sldMk cId="280316088" sldId="299"/>
            <ac:graphicFrameMk id="2" creationId="{74FA8790-E3F1-13EF-E072-63863EF10EAD}"/>
          </ac:graphicFrameMkLst>
        </pc:graphicFrameChg>
      </pc:sldChg>
      <pc:sldChg chg="addSp modSp">
        <pc:chgData name="DANIEL EDUARDO LOPEZ MARTINEZ" userId="S::daniel.lopezmar@nube.unadmexico.mx::5d54377b-337c-4ce8-bd2e-84abeb4d61a7" providerId="AD" clId="Web-{657D495A-0B32-95EC-D952-75F8FBCD227B}" dt="2022-07-26T16:22:07.617" v="1283" actId="20577"/>
        <pc:sldMkLst>
          <pc:docMk/>
          <pc:sldMk cId="1385553969" sldId="302"/>
        </pc:sldMkLst>
        <pc:spChg chg="mod">
          <ac:chgData name="DANIEL EDUARDO LOPEZ MARTINEZ" userId="S::daniel.lopezmar@nube.unadmexico.mx::5d54377b-337c-4ce8-bd2e-84abeb4d61a7" providerId="AD" clId="Web-{657D495A-0B32-95EC-D952-75F8FBCD227B}" dt="2022-07-26T15:21:26.776" v="326" actId="20577"/>
          <ac:spMkLst>
            <pc:docMk/>
            <pc:sldMk cId="1385553969" sldId="302"/>
            <ac:spMk id="2" creationId="{8B78C759-C687-440F-8CAE-D3071F1AB630}"/>
          </ac:spMkLst>
        </pc:spChg>
        <pc:spChg chg="mod">
          <ac:chgData name="DANIEL EDUARDO LOPEZ MARTINEZ" userId="S::daniel.lopezmar@nube.unadmexico.mx::5d54377b-337c-4ce8-bd2e-84abeb4d61a7" providerId="AD" clId="Web-{657D495A-0B32-95EC-D952-75F8FBCD227B}" dt="2022-07-26T16:22:07.617" v="1283" actId="20577"/>
          <ac:spMkLst>
            <pc:docMk/>
            <pc:sldMk cId="1385553969" sldId="302"/>
            <ac:spMk id="3" creationId="{AB0AB2AC-B7E6-6849-9AE9-697369407F8F}"/>
          </ac:spMkLst>
        </pc:spChg>
        <pc:graphicFrameChg chg="add modGraphic">
          <ac:chgData name="DANIEL EDUARDO LOPEZ MARTINEZ" userId="S::daniel.lopezmar@nube.unadmexico.mx::5d54377b-337c-4ce8-bd2e-84abeb4d61a7" providerId="AD" clId="Web-{657D495A-0B32-95EC-D952-75F8FBCD227B}" dt="2022-07-26T15:29:26.839" v="417" actId="20577"/>
          <ac:graphicFrameMkLst>
            <pc:docMk/>
            <pc:sldMk cId="1385553969" sldId="302"/>
            <ac:graphicFrameMk id="7" creationId="{3DBA1877-CEB2-7C9F-15AE-D33403DB5BA9}"/>
          </ac:graphicFrameMkLst>
        </pc:graphicFrameChg>
      </pc:sldChg>
      <pc:sldChg chg="modSp">
        <pc:chgData name="DANIEL EDUARDO LOPEZ MARTINEZ" userId="S::daniel.lopezmar@nube.unadmexico.mx::5d54377b-337c-4ce8-bd2e-84abeb4d61a7" providerId="AD" clId="Web-{657D495A-0B32-95EC-D952-75F8FBCD227B}" dt="2022-07-26T16:44:25.318" v="1795" actId="20577"/>
        <pc:sldMkLst>
          <pc:docMk/>
          <pc:sldMk cId="334532777" sldId="303"/>
        </pc:sldMkLst>
        <pc:spChg chg="mod">
          <ac:chgData name="DANIEL EDUARDO LOPEZ MARTINEZ" userId="S::daniel.lopezmar@nube.unadmexico.mx::5d54377b-337c-4ce8-bd2e-84abeb4d61a7" providerId="AD" clId="Web-{657D495A-0B32-95EC-D952-75F8FBCD227B}" dt="2022-07-26T16:44:25.318" v="1795" actId="20577"/>
          <ac:spMkLst>
            <pc:docMk/>
            <pc:sldMk cId="334532777" sldId="303"/>
            <ac:spMk id="5" creationId="{1B07C49E-AFFC-EC46-8930-E4D428F5F943}"/>
          </ac:spMkLst>
        </pc:spChg>
      </pc:sldChg>
      <pc:sldChg chg="modSp">
        <pc:chgData name="DANIEL EDUARDO LOPEZ MARTINEZ" userId="S::daniel.lopezmar@nube.unadmexico.mx::5d54377b-337c-4ce8-bd2e-84abeb4d61a7" providerId="AD" clId="Web-{657D495A-0B32-95EC-D952-75F8FBCD227B}" dt="2022-07-26T14:35:32.152" v="23" actId="14100"/>
        <pc:sldMkLst>
          <pc:docMk/>
          <pc:sldMk cId="2560061391" sldId="332"/>
        </pc:sldMkLst>
        <pc:spChg chg="mod">
          <ac:chgData name="DANIEL EDUARDO LOPEZ MARTINEZ" userId="S::daniel.lopezmar@nube.unadmexico.mx::5d54377b-337c-4ce8-bd2e-84abeb4d61a7" providerId="AD" clId="Web-{657D495A-0B32-95EC-D952-75F8FBCD227B}" dt="2022-07-26T14:35:32.152" v="23" actId="14100"/>
          <ac:spMkLst>
            <pc:docMk/>
            <pc:sldMk cId="2560061391" sldId="332"/>
            <ac:spMk id="5" creationId="{8E999A1B-8752-489F-A63B-EA2F60186B52}"/>
          </ac:spMkLst>
        </pc:spChg>
        <pc:picChg chg="mod modCrop">
          <ac:chgData name="DANIEL EDUARDO LOPEZ MARTINEZ" userId="S::daniel.lopezmar@nube.unadmexico.mx::5d54377b-337c-4ce8-bd2e-84abeb4d61a7" providerId="AD" clId="Web-{657D495A-0B32-95EC-D952-75F8FBCD227B}" dt="2022-07-26T14:26:15.008" v="3" actId="1076"/>
          <ac:picMkLst>
            <pc:docMk/>
            <pc:sldMk cId="2560061391" sldId="332"/>
            <ac:picMk id="2" creationId="{5D3A5106-D6D1-A6B6-B971-2D5F1458C48C}"/>
          </ac:picMkLst>
        </pc:picChg>
      </pc:sldChg>
      <pc:sldChg chg="modSp new add del">
        <pc:chgData name="DANIEL EDUARDO LOPEZ MARTINEZ" userId="S::daniel.lopezmar@nube.unadmexico.mx::5d54377b-337c-4ce8-bd2e-84abeb4d61a7" providerId="AD" clId="Web-{657D495A-0B32-95EC-D952-75F8FBCD227B}" dt="2022-07-26T15:59:52.745" v="864"/>
        <pc:sldMkLst>
          <pc:docMk/>
          <pc:sldMk cId="3581896566" sldId="333"/>
        </pc:sldMkLst>
        <pc:spChg chg="mod">
          <ac:chgData name="DANIEL EDUARDO LOPEZ MARTINEZ" userId="S::daniel.lopezmar@nube.unadmexico.mx::5d54377b-337c-4ce8-bd2e-84abeb4d61a7" providerId="AD" clId="Web-{657D495A-0B32-95EC-D952-75F8FBCD227B}" dt="2022-07-26T15:59:47.901" v="861" actId="20577"/>
          <ac:spMkLst>
            <pc:docMk/>
            <pc:sldMk cId="3581896566" sldId="333"/>
            <ac:spMk id="3" creationId="{BF5BDF4D-09BB-972E-3C70-25FB5C92EA2D}"/>
          </ac:spMkLst>
        </pc:spChg>
      </pc:sldChg>
      <pc:sldChg chg="modSp add replId">
        <pc:chgData name="DANIEL EDUARDO LOPEZ MARTINEZ" userId="S::daniel.lopezmar@nube.unadmexico.mx::5d54377b-337c-4ce8-bd2e-84abeb4d61a7" providerId="AD" clId="Web-{657D495A-0B32-95EC-D952-75F8FBCD227B}" dt="2022-07-26T16:22:00.226" v="1280" actId="20577"/>
        <pc:sldMkLst>
          <pc:docMk/>
          <pc:sldMk cId="3203376460" sldId="334"/>
        </pc:sldMkLst>
        <pc:spChg chg="mod">
          <ac:chgData name="DANIEL EDUARDO LOPEZ MARTINEZ" userId="S::daniel.lopezmar@nube.unadmexico.mx::5d54377b-337c-4ce8-bd2e-84abeb4d61a7" providerId="AD" clId="Web-{657D495A-0B32-95EC-D952-75F8FBCD227B}" dt="2022-07-26T16:02:39.156" v="926" actId="20577"/>
          <ac:spMkLst>
            <pc:docMk/>
            <pc:sldMk cId="3203376460" sldId="334"/>
            <ac:spMk id="3" creationId="{D9E97D81-A978-4758-8A93-47C19B104075}"/>
          </ac:spMkLst>
        </pc:spChg>
        <pc:spChg chg="mod">
          <ac:chgData name="DANIEL EDUARDO LOPEZ MARTINEZ" userId="S::daniel.lopezmar@nube.unadmexico.mx::5d54377b-337c-4ce8-bd2e-84abeb4d61a7" providerId="AD" clId="Web-{657D495A-0B32-95EC-D952-75F8FBCD227B}" dt="2022-07-26T16:22:00.226" v="1280" actId="20577"/>
          <ac:spMkLst>
            <pc:docMk/>
            <pc:sldMk cId="3203376460" sldId="334"/>
            <ac:spMk id="5" creationId="{1B07C49E-AFFC-EC46-8930-E4D428F5F943}"/>
          </ac:spMkLst>
        </pc:spChg>
      </pc:sldChg>
      <pc:sldChg chg="modSp add replId">
        <pc:chgData name="DANIEL EDUARDO LOPEZ MARTINEZ" userId="S::daniel.lopezmar@nube.unadmexico.mx::5d54377b-337c-4ce8-bd2e-84abeb4d61a7" providerId="AD" clId="Web-{657D495A-0B32-95EC-D952-75F8FBCD227B}" dt="2022-07-26T16:19:36.706" v="1271" actId="20577"/>
        <pc:sldMkLst>
          <pc:docMk/>
          <pc:sldMk cId="1366450688" sldId="335"/>
        </pc:sldMkLst>
        <pc:spChg chg="mod">
          <ac:chgData name="DANIEL EDUARDO LOPEZ MARTINEZ" userId="S::daniel.lopezmar@nube.unadmexico.mx::5d54377b-337c-4ce8-bd2e-84abeb4d61a7" providerId="AD" clId="Web-{657D495A-0B32-95EC-D952-75F8FBCD227B}" dt="2022-07-26T16:19:36.706" v="1271" actId="20577"/>
          <ac:spMkLst>
            <pc:docMk/>
            <pc:sldMk cId="1366450688" sldId="335"/>
            <ac:spMk id="5" creationId="{1B07C49E-AFFC-EC46-8930-E4D428F5F943}"/>
          </ac:spMkLst>
        </pc:spChg>
      </pc:sldChg>
      <pc:sldChg chg="modSp add replId">
        <pc:chgData name="DANIEL EDUARDO LOPEZ MARTINEZ" userId="S::daniel.lopezmar@nube.unadmexico.mx::5d54377b-337c-4ce8-bd2e-84abeb4d61a7" providerId="AD" clId="Web-{657D495A-0B32-95EC-D952-75F8FBCD227B}" dt="2022-07-26T16:21:56.445" v="1278" actId="20577"/>
        <pc:sldMkLst>
          <pc:docMk/>
          <pc:sldMk cId="2289101135" sldId="336"/>
        </pc:sldMkLst>
        <pc:spChg chg="mod">
          <ac:chgData name="DANIEL EDUARDO LOPEZ MARTINEZ" userId="S::daniel.lopezmar@nube.unadmexico.mx::5d54377b-337c-4ce8-bd2e-84abeb4d61a7" providerId="AD" clId="Web-{657D495A-0B32-95EC-D952-75F8FBCD227B}" dt="2022-07-26T16:21:56.445" v="1278" actId="20577"/>
          <ac:spMkLst>
            <pc:docMk/>
            <pc:sldMk cId="2289101135" sldId="336"/>
            <ac:spMk id="5" creationId="{1B07C49E-AFFC-EC46-8930-E4D428F5F943}"/>
          </ac:spMkLst>
        </pc:sp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DANIEL EDUARDO LOPEZ MARTINEZ" userId="5d54377b-337c-4ce8-bd2e-84abeb4d61a7" providerId="ADAL" clId="{3F929C77-147D-4D39-A019-59F2963763F4}"/>
    <pc:docChg chg="undo custSel modSld">
      <pc:chgData name="DANIEL EDUARDO LOPEZ MARTINEZ" userId="5d54377b-337c-4ce8-bd2e-84abeb4d61a7" providerId="ADAL" clId="{3F929C77-147D-4D39-A019-59F2963763F4}" dt="2022-07-28T00:18:33.942" v="396" actId="478"/>
      <pc:docMkLst>
        <pc:docMk/>
      </pc:docMkLst>
      <pc:sldChg chg="modSp mod">
        <pc:chgData name="DANIEL EDUARDO LOPEZ MARTINEZ" userId="5d54377b-337c-4ce8-bd2e-84abeb4d61a7" providerId="ADAL" clId="{3F929C77-147D-4D39-A019-59F2963763F4}" dt="2022-07-27T02:00:53.933" v="104" actId="2711"/>
        <pc:sldMkLst>
          <pc:docMk/>
          <pc:sldMk cId="2987552906" sldId="264"/>
        </pc:sldMkLst>
        <pc:spChg chg="mod">
          <ac:chgData name="DANIEL EDUARDO LOPEZ MARTINEZ" userId="5d54377b-337c-4ce8-bd2e-84abeb4d61a7" providerId="ADAL" clId="{3F929C77-147D-4D39-A019-59F2963763F4}" dt="2022-07-27T02:00:53.933" v="104" actId="2711"/>
          <ac:spMkLst>
            <pc:docMk/>
            <pc:sldMk cId="2987552906" sldId="264"/>
            <ac:spMk id="5" creationId="{1B07C49E-AFFC-EC46-8930-E4D428F5F943}"/>
          </ac:spMkLst>
        </pc:spChg>
      </pc:sldChg>
      <pc:sldChg chg="modSp mod">
        <pc:chgData name="DANIEL EDUARDO LOPEZ MARTINEZ" userId="5d54377b-337c-4ce8-bd2e-84abeb4d61a7" providerId="ADAL" clId="{3F929C77-147D-4D39-A019-59F2963763F4}" dt="2022-07-27T02:01:41.589" v="117" actId="207"/>
        <pc:sldMkLst>
          <pc:docMk/>
          <pc:sldMk cId="779971636" sldId="266"/>
        </pc:sldMkLst>
        <pc:spChg chg="mod">
          <ac:chgData name="DANIEL EDUARDO LOPEZ MARTINEZ" userId="5d54377b-337c-4ce8-bd2e-84abeb4d61a7" providerId="ADAL" clId="{3F929C77-147D-4D39-A019-59F2963763F4}" dt="2022-07-27T02:01:41.589" v="117" actId="207"/>
          <ac:spMkLst>
            <pc:docMk/>
            <pc:sldMk cId="779971636" sldId="266"/>
            <ac:spMk id="5" creationId="{1B07C49E-AFFC-EC46-8930-E4D428F5F943}"/>
          </ac:spMkLst>
        </pc:spChg>
      </pc:sldChg>
      <pc:sldChg chg="modSp mod">
        <pc:chgData name="DANIEL EDUARDO LOPEZ MARTINEZ" userId="5d54377b-337c-4ce8-bd2e-84abeb4d61a7" providerId="ADAL" clId="{3F929C77-147D-4D39-A019-59F2963763F4}" dt="2022-07-27T02:12:16.574" v="188" actId="20577"/>
        <pc:sldMkLst>
          <pc:docMk/>
          <pc:sldMk cId="148114319" sldId="276"/>
        </pc:sldMkLst>
        <pc:spChg chg="mod">
          <ac:chgData name="DANIEL EDUARDO LOPEZ MARTINEZ" userId="5d54377b-337c-4ce8-bd2e-84abeb4d61a7" providerId="ADAL" clId="{3F929C77-147D-4D39-A019-59F2963763F4}" dt="2022-07-27T02:12:16.574" v="188" actId="20577"/>
          <ac:spMkLst>
            <pc:docMk/>
            <pc:sldMk cId="148114319" sldId="276"/>
            <ac:spMk id="5" creationId="{1B07C49E-AFFC-EC46-8930-E4D428F5F943}"/>
          </ac:spMkLst>
        </pc:spChg>
      </pc:sldChg>
      <pc:sldChg chg="modSp mod">
        <pc:chgData name="DANIEL EDUARDO LOPEZ MARTINEZ" userId="5d54377b-337c-4ce8-bd2e-84abeb4d61a7" providerId="ADAL" clId="{3F929C77-147D-4D39-A019-59F2963763F4}" dt="2022-07-27T02:17:28.269" v="395" actId="1076"/>
        <pc:sldMkLst>
          <pc:docMk/>
          <pc:sldMk cId="1813711241" sldId="293"/>
        </pc:sldMkLst>
        <pc:spChg chg="mod">
          <ac:chgData name="DANIEL EDUARDO LOPEZ MARTINEZ" userId="5d54377b-337c-4ce8-bd2e-84abeb4d61a7" providerId="ADAL" clId="{3F929C77-147D-4D39-A019-59F2963763F4}" dt="2022-07-27T02:16:55.217" v="393" actId="20577"/>
          <ac:spMkLst>
            <pc:docMk/>
            <pc:sldMk cId="1813711241" sldId="293"/>
            <ac:spMk id="5" creationId="{1B07C49E-AFFC-EC46-8930-E4D428F5F943}"/>
          </ac:spMkLst>
        </pc:spChg>
        <pc:graphicFrameChg chg="mod">
          <ac:chgData name="DANIEL EDUARDO LOPEZ MARTINEZ" userId="5d54377b-337c-4ce8-bd2e-84abeb4d61a7" providerId="ADAL" clId="{3F929C77-147D-4D39-A019-59F2963763F4}" dt="2022-07-27T02:17:28.269" v="395" actId="1076"/>
          <ac:graphicFrameMkLst>
            <pc:docMk/>
            <pc:sldMk cId="1813711241" sldId="293"/>
            <ac:graphicFrameMk id="6" creationId="{8B5C174D-D39F-E348-FE16-36D57AD31A30}"/>
          </ac:graphicFrameMkLst>
        </pc:graphicFrameChg>
      </pc:sldChg>
      <pc:sldChg chg="modSp mod">
        <pc:chgData name="DANIEL EDUARDO LOPEZ MARTINEZ" userId="5d54377b-337c-4ce8-bd2e-84abeb4d61a7" providerId="ADAL" clId="{3F929C77-147D-4D39-A019-59F2963763F4}" dt="2022-07-27T01:59:47.695" v="93" actId="27636"/>
        <pc:sldMkLst>
          <pc:docMk/>
          <pc:sldMk cId="280316088" sldId="299"/>
        </pc:sldMkLst>
        <pc:spChg chg="mod">
          <ac:chgData name="DANIEL EDUARDO LOPEZ MARTINEZ" userId="5d54377b-337c-4ce8-bd2e-84abeb4d61a7" providerId="ADAL" clId="{3F929C77-147D-4D39-A019-59F2963763F4}" dt="2022-07-27T01:59:47.695" v="93" actId="27636"/>
          <ac:spMkLst>
            <pc:docMk/>
            <pc:sldMk cId="280316088" sldId="299"/>
            <ac:spMk id="3" creationId="{AB0AB2AC-B7E6-6849-9AE9-697369407F8F}"/>
          </ac:spMkLst>
        </pc:spChg>
        <pc:spChg chg="mod">
          <ac:chgData name="DANIEL EDUARDO LOPEZ MARTINEZ" userId="5d54377b-337c-4ce8-bd2e-84abeb4d61a7" providerId="ADAL" clId="{3F929C77-147D-4D39-A019-59F2963763F4}" dt="2022-07-27T01:58:26.049" v="71" actId="14100"/>
          <ac:spMkLst>
            <pc:docMk/>
            <pc:sldMk cId="280316088" sldId="299"/>
            <ac:spMk id="5" creationId="{1B07C49E-AFFC-EC46-8930-E4D428F5F943}"/>
          </ac:spMkLst>
        </pc:spChg>
        <pc:graphicFrameChg chg="mod">
          <ac:chgData name="DANIEL EDUARDO LOPEZ MARTINEZ" userId="5d54377b-337c-4ce8-bd2e-84abeb4d61a7" providerId="ADAL" clId="{3F929C77-147D-4D39-A019-59F2963763F4}" dt="2022-07-27T01:58:31.610" v="73" actId="14100"/>
          <ac:graphicFrameMkLst>
            <pc:docMk/>
            <pc:sldMk cId="280316088" sldId="299"/>
            <ac:graphicFrameMk id="2" creationId="{74FA8790-E3F1-13EF-E072-63863EF10EAD}"/>
          </ac:graphicFrameMkLst>
        </pc:graphicFrameChg>
      </pc:sldChg>
      <pc:sldChg chg="modSp mod">
        <pc:chgData name="DANIEL EDUARDO LOPEZ MARTINEZ" userId="5d54377b-337c-4ce8-bd2e-84abeb4d61a7" providerId="ADAL" clId="{3F929C77-147D-4D39-A019-59F2963763F4}" dt="2022-07-27T01:59:52.009" v="95" actId="14100"/>
        <pc:sldMkLst>
          <pc:docMk/>
          <pc:sldMk cId="1385553969" sldId="302"/>
        </pc:sldMkLst>
        <pc:spChg chg="mod">
          <ac:chgData name="DANIEL EDUARDO LOPEZ MARTINEZ" userId="5d54377b-337c-4ce8-bd2e-84abeb4d61a7" providerId="ADAL" clId="{3F929C77-147D-4D39-A019-59F2963763F4}" dt="2022-07-27T01:59:52.009" v="95" actId="14100"/>
          <ac:spMkLst>
            <pc:docMk/>
            <pc:sldMk cId="1385553969" sldId="302"/>
            <ac:spMk id="3" creationId="{AB0AB2AC-B7E6-6849-9AE9-697369407F8F}"/>
          </ac:spMkLst>
        </pc:spChg>
      </pc:sldChg>
      <pc:sldChg chg="modSp mod">
        <pc:chgData name="DANIEL EDUARDO LOPEZ MARTINEZ" userId="5d54377b-337c-4ce8-bd2e-84abeb4d61a7" providerId="ADAL" clId="{3F929C77-147D-4D39-A019-59F2963763F4}" dt="2022-07-27T02:13:08.207" v="196" actId="2711"/>
        <pc:sldMkLst>
          <pc:docMk/>
          <pc:sldMk cId="334532777" sldId="303"/>
        </pc:sldMkLst>
        <pc:spChg chg="mod">
          <ac:chgData name="DANIEL EDUARDO LOPEZ MARTINEZ" userId="5d54377b-337c-4ce8-bd2e-84abeb4d61a7" providerId="ADAL" clId="{3F929C77-147D-4D39-A019-59F2963763F4}" dt="2022-07-27T02:13:08.207" v="196" actId="2711"/>
          <ac:spMkLst>
            <pc:docMk/>
            <pc:sldMk cId="334532777" sldId="303"/>
            <ac:spMk id="5" creationId="{1B07C49E-AFFC-EC46-8930-E4D428F5F943}"/>
          </ac:spMkLst>
        </pc:spChg>
      </pc:sldChg>
      <pc:sldChg chg="delSp mod">
        <pc:chgData name="DANIEL EDUARDO LOPEZ MARTINEZ" userId="5d54377b-337c-4ce8-bd2e-84abeb4d61a7" providerId="ADAL" clId="{3F929C77-147D-4D39-A019-59F2963763F4}" dt="2022-07-28T00:18:33.942" v="396" actId="478"/>
        <pc:sldMkLst>
          <pc:docMk/>
          <pc:sldMk cId="3645034231" sldId="320"/>
        </pc:sldMkLst>
        <pc:picChg chg="del">
          <ac:chgData name="DANIEL EDUARDO LOPEZ MARTINEZ" userId="5d54377b-337c-4ce8-bd2e-84abeb4d61a7" providerId="ADAL" clId="{3F929C77-147D-4D39-A019-59F2963763F4}" dt="2022-07-28T00:18:33.942" v="396" actId="478"/>
          <ac:picMkLst>
            <pc:docMk/>
            <pc:sldMk cId="3645034231" sldId="320"/>
            <ac:picMk id="3" creationId="{11DF2787-3867-F0CD-86C1-6614D977CBB2}"/>
          </ac:picMkLst>
        </pc:picChg>
      </pc:sldChg>
      <pc:sldChg chg="modSp mod">
        <pc:chgData name="DANIEL EDUARDO LOPEZ MARTINEZ" userId="5d54377b-337c-4ce8-bd2e-84abeb4d61a7" providerId="ADAL" clId="{3F929C77-147D-4D39-A019-59F2963763F4}" dt="2022-07-27T02:03:50.490" v="132" actId="14100"/>
        <pc:sldMkLst>
          <pc:docMk/>
          <pc:sldMk cId="1277611629" sldId="327"/>
        </pc:sldMkLst>
        <pc:spChg chg="mod">
          <ac:chgData name="DANIEL EDUARDO LOPEZ MARTINEZ" userId="5d54377b-337c-4ce8-bd2e-84abeb4d61a7" providerId="ADAL" clId="{3F929C77-147D-4D39-A019-59F2963763F4}" dt="2022-07-27T02:03:50.490" v="132" actId="14100"/>
          <ac:spMkLst>
            <pc:docMk/>
            <pc:sldMk cId="1277611629" sldId="327"/>
            <ac:spMk id="6" creationId="{2C36AF9D-A911-994B-90EA-013D4CDA5604}"/>
          </ac:spMkLst>
        </pc:spChg>
      </pc:sldChg>
      <pc:sldChg chg="modSp mod">
        <pc:chgData name="DANIEL EDUARDO LOPEZ MARTINEZ" userId="5d54377b-337c-4ce8-bd2e-84abeb4d61a7" providerId="ADAL" clId="{3F929C77-147D-4D39-A019-59F2963763F4}" dt="2022-07-27T02:03:29.129" v="130" actId="255"/>
        <pc:sldMkLst>
          <pc:docMk/>
          <pc:sldMk cId="3203376460" sldId="334"/>
        </pc:sldMkLst>
        <pc:spChg chg="mod">
          <ac:chgData name="DANIEL EDUARDO LOPEZ MARTINEZ" userId="5d54377b-337c-4ce8-bd2e-84abeb4d61a7" providerId="ADAL" clId="{3F929C77-147D-4D39-A019-59F2963763F4}" dt="2022-07-27T02:03:29.129" v="130" actId="255"/>
          <ac:spMkLst>
            <pc:docMk/>
            <pc:sldMk cId="3203376460" sldId="334"/>
            <ac:spMk id="5" creationId="{1B07C49E-AFFC-EC46-8930-E4D428F5F943}"/>
          </ac:spMkLst>
        </pc:spChg>
      </pc:sldChg>
      <pc:sldChg chg="modSp mod">
        <pc:chgData name="DANIEL EDUARDO LOPEZ MARTINEZ" userId="5d54377b-337c-4ce8-bd2e-84abeb4d61a7" providerId="ADAL" clId="{3F929C77-147D-4D39-A019-59F2963763F4}" dt="2022-07-27T02:06:29.585" v="162" actId="14100"/>
        <pc:sldMkLst>
          <pc:docMk/>
          <pc:sldMk cId="2289101135" sldId="336"/>
        </pc:sldMkLst>
        <pc:spChg chg="mod">
          <ac:chgData name="DANIEL EDUARDO LOPEZ MARTINEZ" userId="5d54377b-337c-4ce8-bd2e-84abeb4d61a7" providerId="ADAL" clId="{3F929C77-147D-4D39-A019-59F2963763F4}" dt="2022-07-27T02:06:29.585" v="162" actId="14100"/>
          <ac:spMkLst>
            <pc:docMk/>
            <pc:sldMk cId="2289101135" sldId="336"/>
            <ac:spMk id="5" creationId="{1B07C49E-AFFC-EC46-8930-E4D428F5F943}"/>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DANIEL EDUARDO LOPEZ MARTINEZ" userId="S::daniel.lopezmar@nube.unadmexico.mx::5d54377b-337c-4ce8-bd2e-84abeb4d61a7" providerId="AD" clId="Web-{4619E644-39D8-490A-B27D-0A40F19CCC81}"/>
    <pc:docChg chg="addSld delSld modSld sldOrd">
      <pc:chgData name="DANIEL EDUARDO LOPEZ MARTINEZ" userId="S::daniel.lopezmar@nube.unadmexico.mx::5d54377b-337c-4ce8-bd2e-84abeb4d61a7" providerId="AD" clId="Web-{4619E644-39D8-490A-B27D-0A40F19CCC81}" dt="2022-07-27T17:04:14.236" v="4855"/>
      <pc:docMkLst>
        <pc:docMk/>
      </pc:docMkLst>
      <pc:sldChg chg="del">
        <pc:chgData name="DANIEL EDUARDO LOPEZ MARTINEZ" userId="S::daniel.lopezmar@nube.unadmexico.mx::5d54377b-337c-4ce8-bd2e-84abeb4d61a7" providerId="AD" clId="Web-{4619E644-39D8-490A-B27D-0A40F19CCC81}" dt="2022-07-27T14:33:54.283" v="814"/>
        <pc:sldMkLst>
          <pc:docMk/>
          <pc:sldMk cId="1553432724" sldId="262"/>
        </pc:sldMkLst>
      </pc:sldChg>
      <pc:sldChg chg="modSp">
        <pc:chgData name="DANIEL EDUARDO LOPEZ MARTINEZ" userId="S::daniel.lopezmar@nube.unadmexico.mx::5d54377b-337c-4ce8-bd2e-84abeb4d61a7" providerId="AD" clId="Web-{4619E644-39D8-490A-B27D-0A40F19CCC81}" dt="2022-07-27T14:34:47.488" v="821" actId="20577"/>
        <pc:sldMkLst>
          <pc:docMk/>
          <pc:sldMk cId="3288665831" sldId="263"/>
        </pc:sldMkLst>
        <pc:spChg chg="mod">
          <ac:chgData name="DANIEL EDUARDO LOPEZ MARTINEZ" userId="S::daniel.lopezmar@nube.unadmexico.mx::5d54377b-337c-4ce8-bd2e-84abeb4d61a7" providerId="AD" clId="Web-{4619E644-39D8-490A-B27D-0A40F19CCC81}" dt="2022-07-27T14:34:47.488" v="821" actId="20577"/>
          <ac:spMkLst>
            <pc:docMk/>
            <pc:sldMk cId="3288665831" sldId="263"/>
            <ac:spMk id="5" creationId="{1B07C49E-AFFC-EC46-8930-E4D428F5F943}"/>
          </ac:spMkLst>
        </pc:spChg>
      </pc:sldChg>
      <pc:sldChg chg="modSp">
        <pc:chgData name="DANIEL EDUARDO LOPEZ MARTINEZ" userId="S::daniel.lopezmar@nube.unadmexico.mx::5d54377b-337c-4ce8-bd2e-84abeb4d61a7" providerId="AD" clId="Web-{4619E644-39D8-490A-B27D-0A40F19CCC81}" dt="2022-07-27T14:42:42.300" v="937" actId="20577"/>
        <pc:sldMkLst>
          <pc:docMk/>
          <pc:sldMk cId="2987552906" sldId="264"/>
        </pc:sldMkLst>
        <pc:spChg chg="mod">
          <ac:chgData name="DANIEL EDUARDO LOPEZ MARTINEZ" userId="S::daniel.lopezmar@nube.unadmexico.mx::5d54377b-337c-4ce8-bd2e-84abeb4d61a7" providerId="AD" clId="Web-{4619E644-39D8-490A-B27D-0A40F19CCC81}" dt="2022-07-27T14:42:42.300" v="937" actId="20577"/>
          <ac:spMkLst>
            <pc:docMk/>
            <pc:sldMk cId="2987552906" sldId="264"/>
            <ac:spMk id="5" creationId="{1B07C49E-AFFC-EC46-8930-E4D428F5F943}"/>
          </ac:spMkLst>
        </pc:spChg>
      </pc:sldChg>
      <pc:sldChg chg="modSp">
        <pc:chgData name="DANIEL EDUARDO LOPEZ MARTINEZ" userId="S::daniel.lopezmar@nube.unadmexico.mx::5d54377b-337c-4ce8-bd2e-84abeb4d61a7" providerId="AD" clId="Web-{4619E644-39D8-490A-B27D-0A40F19CCC81}" dt="2022-07-27T14:50:02.736" v="966" actId="20577"/>
        <pc:sldMkLst>
          <pc:docMk/>
          <pc:sldMk cId="1578726356" sldId="265"/>
        </pc:sldMkLst>
        <pc:spChg chg="mod">
          <ac:chgData name="DANIEL EDUARDO LOPEZ MARTINEZ" userId="S::daniel.lopezmar@nube.unadmexico.mx::5d54377b-337c-4ce8-bd2e-84abeb4d61a7" providerId="AD" clId="Web-{4619E644-39D8-490A-B27D-0A40F19CCC81}" dt="2022-07-27T14:50:02.736" v="966" actId="20577"/>
          <ac:spMkLst>
            <pc:docMk/>
            <pc:sldMk cId="1578726356" sldId="265"/>
            <ac:spMk id="5" creationId="{1B07C49E-AFFC-EC46-8930-E4D428F5F943}"/>
          </ac:spMkLst>
        </pc:spChg>
      </pc:sldChg>
      <pc:sldChg chg="modSp">
        <pc:chgData name="DANIEL EDUARDO LOPEZ MARTINEZ" userId="S::daniel.lopezmar@nube.unadmexico.mx::5d54377b-337c-4ce8-bd2e-84abeb4d61a7" providerId="AD" clId="Web-{4619E644-39D8-490A-B27D-0A40F19CCC81}" dt="2022-07-27T14:49:41.860" v="963"/>
        <pc:sldMkLst>
          <pc:docMk/>
          <pc:sldMk cId="779971636" sldId="266"/>
        </pc:sldMkLst>
        <pc:spChg chg="mod">
          <ac:chgData name="DANIEL EDUARDO LOPEZ MARTINEZ" userId="S::daniel.lopezmar@nube.unadmexico.mx::5d54377b-337c-4ce8-bd2e-84abeb4d61a7" providerId="AD" clId="Web-{4619E644-39D8-490A-B27D-0A40F19CCC81}" dt="2022-07-27T14:49:41.860" v="963"/>
          <ac:spMkLst>
            <pc:docMk/>
            <pc:sldMk cId="779971636" sldId="266"/>
            <ac:spMk id="5" creationId="{1B07C49E-AFFC-EC46-8930-E4D428F5F943}"/>
          </ac:spMkLst>
        </pc:spChg>
      </pc:sldChg>
      <pc:sldChg chg="addSp modSp">
        <pc:chgData name="DANIEL EDUARDO LOPEZ MARTINEZ" userId="S::daniel.lopezmar@nube.unadmexico.mx::5d54377b-337c-4ce8-bd2e-84abeb4d61a7" providerId="AD" clId="Web-{4619E644-39D8-490A-B27D-0A40F19CCC81}" dt="2022-07-27T15:59:10.163" v="3018" actId="20577"/>
        <pc:sldMkLst>
          <pc:docMk/>
          <pc:sldMk cId="3865605948" sldId="269"/>
        </pc:sldMkLst>
        <pc:spChg chg="mod">
          <ac:chgData name="DANIEL EDUARDO LOPEZ MARTINEZ" userId="S::daniel.lopezmar@nube.unadmexico.mx::5d54377b-337c-4ce8-bd2e-84abeb4d61a7" providerId="AD" clId="Web-{4619E644-39D8-490A-B27D-0A40F19CCC81}" dt="2022-07-27T15:59:10.163" v="3018" actId="20577"/>
          <ac:spMkLst>
            <pc:docMk/>
            <pc:sldMk cId="3865605948" sldId="269"/>
            <ac:spMk id="3" creationId="{373827F3-F386-AA4E-80ED-D86DEF8C158D}"/>
          </ac:spMkLst>
        </pc:spChg>
        <pc:picChg chg="add mod">
          <ac:chgData name="DANIEL EDUARDO LOPEZ MARTINEZ" userId="S::daniel.lopezmar@nube.unadmexico.mx::5d54377b-337c-4ce8-bd2e-84abeb4d61a7" providerId="AD" clId="Web-{4619E644-39D8-490A-B27D-0A40F19CCC81}" dt="2022-07-27T15:28:22.418" v="1848" actId="1076"/>
          <ac:picMkLst>
            <pc:docMk/>
            <pc:sldMk cId="3865605948" sldId="269"/>
            <ac:picMk id="2" creationId="{069D257E-4885-51D2-8672-1840A503EE4D}"/>
          </ac:picMkLst>
        </pc:picChg>
      </pc:sldChg>
      <pc:sldChg chg="addSp delSp modSp">
        <pc:chgData name="DANIEL EDUARDO LOPEZ MARTINEZ" userId="S::daniel.lopezmar@nube.unadmexico.mx::5d54377b-337c-4ce8-bd2e-84abeb4d61a7" providerId="AD" clId="Web-{4619E644-39D8-490A-B27D-0A40F19CCC81}" dt="2022-07-27T15:59:03.194" v="3014" actId="20577"/>
        <pc:sldMkLst>
          <pc:docMk/>
          <pc:sldMk cId="2727850971" sldId="270"/>
        </pc:sldMkLst>
        <pc:spChg chg="add del mod">
          <ac:chgData name="DANIEL EDUARDO LOPEZ MARTINEZ" userId="S::daniel.lopezmar@nube.unadmexico.mx::5d54377b-337c-4ce8-bd2e-84abeb4d61a7" providerId="AD" clId="Web-{4619E644-39D8-490A-B27D-0A40F19CCC81}" dt="2022-07-27T15:59:03.194" v="3014" actId="20577"/>
          <ac:spMkLst>
            <pc:docMk/>
            <pc:sldMk cId="2727850971" sldId="270"/>
            <ac:spMk id="5" creationId="{1B07C49E-AFFC-EC46-8930-E4D428F5F943}"/>
          </ac:spMkLst>
        </pc:spChg>
        <pc:graphicFrameChg chg="add del mod ord">
          <ac:chgData name="DANIEL EDUARDO LOPEZ MARTINEZ" userId="S::daniel.lopezmar@nube.unadmexico.mx::5d54377b-337c-4ce8-bd2e-84abeb4d61a7" providerId="AD" clId="Web-{4619E644-39D8-490A-B27D-0A40F19CCC81}" dt="2022-07-27T15:56:48.361" v="2946"/>
          <ac:graphicFrameMkLst>
            <pc:docMk/>
            <pc:sldMk cId="2727850971" sldId="270"/>
            <ac:graphicFrameMk id="7" creationId="{224CB3C6-F9CE-953A-367C-0CD92A683780}"/>
          </ac:graphicFrameMkLst>
        </pc:graphicFrameChg>
        <pc:picChg chg="add mod">
          <ac:chgData name="DANIEL EDUARDO LOPEZ MARTINEZ" userId="S::daniel.lopezmar@nube.unadmexico.mx::5d54377b-337c-4ce8-bd2e-84abeb4d61a7" providerId="AD" clId="Web-{4619E644-39D8-490A-B27D-0A40F19CCC81}" dt="2022-07-27T15:57:19.737" v="2966" actId="1076"/>
          <ac:picMkLst>
            <pc:docMk/>
            <pc:sldMk cId="2727850971" sldId="270"/>
            <ac:picMk id="2" creationId="{4935009F-11DA-DDF3-5214-B77042B03641}"/>
          </ac:picMkLst>
        </pc:picChg>
      </pc:sldChg>
      <pc:sldChg chg="addSp delSp modSp del">
        <pc:chgData name="DANIEL EDUARDO LOPEZ MARTINEZ" userId="S::daniel.lopezmar@nube.unadmexico.mx::5d54377b-337c-4ce8-bd2e-84abeb4d61a7" providerId="AD" clId="Web-{4619E644-39D8-490A-B27D-0A40F19CCC81}" dt="2022-07-27T17:00:48.167" v="4653"/>
        <pc:sldMkLst>
          <pc:docMk/>
          <pc:sldMk cId="3410008520" sldId="275"/>
        </pc:sldMkLst>
        <pc:spChg chg="mod">
          <ac:chgData name="DANIEL EDUARDO LOPEZ MARTINEZ" userId="S::daniel.lopezmar@nube.unadmexico.mx::5d54377b-337c-4ce8-bd2e-84abeb4d61a7" providerId="AD" clId="Web-{4619E644-39D8-490A-B27D-0A40F19CCC81}" dt="2022-07-27T16:58:04.599" v="4644" actId="20577"/>
          <ac:spMkLst>
            <pc:docMk/>
            <pc:sldMk cId="3410008520" sldId="275"/>
            <ac:spMk id="5" creationId="{28684E62-A9F8-4E7A-AB01-78893062A1B4}"/>
          </ac:spMkLst>
        </pc:spChg>
        <pc:graphicFrameChg chg="add del mod">
          <ac:chgData name="DANIEL EDUARDO LOPEZ MARTINEZ" userId="S::daniel.lopezmar@nube.unadmexico.mx::5d54377b-337c-4ce8-bd2e-84abeb4d61a7" providerId="AD" clId="Web-{4619E644-39D8-490A-B27D-0A40F19CCC81}" dt="2022-07-27T17:00:31.619" v="4646"/>
          <ac:graphicFrameMkLst>
            <pc:docMk/>
            <pc:sldMk cId="3410008520" sldId="275"/>
            <ac:graphicFrameMk id="3" creationId="{B7E1B7E7-E078-E2E0-6F5B-56DA3837ECE1}"/>
          </ac:graphicFrameMkLst>
        </pc:graphicFrameChg>
      </pc:sldChg>
      <pc:sldChg chg="addSp delSp modSp">
        <pc:chgData name="DANIEL EDUARDO LOPEZ MARTINEZ" userId="S::daniel.lopezmar@nube.unadmexico.mx::5d54377b-337c-4ce8-bd2e-84abeb4d61a7" providerId="AD" clId="Web-{4619E644-39D8-490A-B27D-0A40F19CCC81}" dt="2022-07-27T16:56:16.002" v="4592" actId="1076"/>
        <pc:sldMkLst>
          <pc:docMk/>
          <pc:sldMk cId="321008965" sldId="277"/>
        </pc:sldMkLst>
        <pc:spChg chg="mod">
          <ac:chgData name="DANIEL EDUARDO LOPEZ MARTINEZ" userId="S::daniel.lopezmar@nube.unadmexico.mx::5d54377b-337c-4ce8-bd2e-84abeb4d61a7" providerId="AD" clId="Web-{4619E644-39D8-490A-B27D-0A40F19CCC81}" dt="2022-07-27T14:51:25.317" v="986" actId="14100"/>
          <ac:spMkLst>
            <pc:docMk/>
            <pc:sldMk cId="321008965" sldId="277"/>
            <ac:spMk id="8" creationId="{C7B9C153-C85C-3240-8E7E-523FBC004564}"/>
          </ac:spMkLst>
        </pc:spChg>
        <pc:spChg chg="add del mod">
          <ac:chgData name="DANIEL EDUARDO LOPEZ MARTINEZ" userId="S::daniel.lopezmar@nube.unadmexico.mx::5d54377b-337c-4ce8-bd2e-84abeb4d61a7" providerId="AD" clId="Web-{4619E644-39D8-490A-B27D-0A40F19CCC81}" dt="2022-07-27T15:03:41.340" v="1162"/>
          <ac:spMkLst>
            <pc:docMk/>
            <pc:sldMk cId="321008965" sldId="277"/>
            <ac:spMk id="10" creationId="{0E7C19EE-3018-3604-3E17-FFEA58001B7C}"/>
          </ac:spMkLst>
        </pc:spChg>
        <pc:spChg chg="add del mod">
          <ac:chgData name="DANIEL EDUARDO LOPEZ MARTINEZ" userId="S::daniel.lopezmar@nube.unadmexico.mx::5d54377b-337c-4ce8-bd2e-84abeb4d61a7" providerId="AD" clId="Web-{4619E644-39D8-490A-B27D-0A40F19CCC81}" dt="2022-07-27T15:11:56.699" v="1618"/>
          <ac:spMkLst>
            <pc:docMk/>
            <pc:sldMk cId="321008965" sldId="277"/>
            <ac:spMk id="12" creationId="{F7335966-C4A9-C6B9-3A81-1FBE6A337507}"/>
          </ac:spMkLst>
        </pc:spChg>
        <pc:graphicFrameChg chg="add del mod modGraphic">
          <ac:chgData name="DANIEL EDUARDO LOPEZ MARTINEZ" userId="S::daniel.lopezmar@nube.unadmexico.mx::5d54377b-337c-4ce8-bd2e-84abeb4d61a7" providerId="AD" clId="Web-{4619E644-39D8-490A-B27D-0A40F19CCC81}" dt="2022-07-27T16:56:02.455" v="4588"/>
          <ac:graphicFrameMkLst>
            <pc:docMk/>
            <pc:sldMk cId="321008965" sldId="277"/>
            <ac:graphicFrameMk id="2" creationId="{03ADA1FF-EC3B-0579-BE3A-ECD232D2AC4A}"/>
          </ac:graphicFrameMkLst>
        </pc:graphicFrameChg>
        <pc:graphicFrameChg chg="add mod modGraphic">
          <ac:chgData name="DANIEL EDUARDO LOPEZ MARTINEZ" userId="S::daniel.lopezmar@nube.unadmexico.mx::5d54377b-337c-4ce8-bd2e-84abeb4d61a7" providerId="AD" clId="Web-{4619E644-39D8-490A-B27D-0A40F19CCC81}" dt="2022-07-27T16:56:13.018" v="4591" actId="1076"/>
          <ac:graphicFrameMkLst>
            <pc:docMk/>
            <pc:sldMk cId="321008965" sldId="277"/>
            <ac:graphicFrameMk id="3" creationId="{44D4FDC9-FC60-635E-8327-82B150C3A387}"/>
          </ac:graphicFrameMkLst>
        </pc:graphicFrameChg>
        <pc:graphicFrameChg chg="add del mod">
          <ac:chgData name="DANIEL EDUARDO LOPEZ MARTINEZ" userId="S::daniel.lopezmar@nube.unadmexico.mx::5d54377b-337c-4ce8-bd2e-84abeb4d61a7" providerId="AD" clId="Web-{4619E644-39D8-490A-B27D-0A40F19CCC81}" dt="2022-07-27T14:56:24.154" v="1039"/>
          <ac:graphicFrameMkLst>
            <pc:docMk/>
            <pc:sldMk cId="321008965" sldId="277"/>
            <ac:graphicFrameMk id="6" creationId="{898B66FA-E35D-BFA6-6E99-AED8793E190D}"/>
          </ac:graphicFrameMkLst>
        </pc:graphicFrameChg>
        <pc:graphicFrameChg chg="add del mod modGraphic">
          <ac:chgData name="DANIEL EDUARDO LOPEZ MARTINEZ" userId="S::daniel.lopezmar@nube.unadmexico.mx::5d54377b-337c-4ce8-bd2e-84abeb4d61a7" providerId="AD" clId="Web-{4619E644-39D8-490A-B27D-0A40F19CCC81}" dt="2022-07-27T16:55:43.939" v="4586"/>
          <ac:graphicFrameMkLst>
            <pc:docMk/>
            <pc:sldMk cId="321008965" sldId="277"/>
            <ac:graphicFrameMk id="9" creationId="{C59F499F-5858-321B-0B3B-DC022BEC825B}"/>
          </ac:graphicFrameMkLst>
        </pc:graphicFrameChg>
        <pc:graphicFrameChg chg="add mod modGraphic">
          <ac:chgData name="DANIEL EDUARDO LOPEZ MARTINEZ" userId="S::daniel.lopezmar@nube.unadmexico.mx::5d54377b-337c-4ce8-bd2e-84abeb4d61a7" providerId="AD" clId="Web-{4619E644-39D8-490A-B27D-0A40F19CCC81}" dt="2022-07-27T16:56:10.643" v="4590" actId="1076"/>
          <ac:graphicFrameMkLst>
            <pc:docMk/>
            <pc:sldMk cId="321008965" sldId="277"/>
            <ac:graphicFrameMk id="11" creationId="{049E9753-2F61-B9BB-CA34-A8709274FAC9}"/>
          </ac:graphicFrameMkLst>
        </pc:graphicFrameChg>
        <pc:graphicFrameChg chg="add mod modGraphic">
          <ac:chgData name="DANIEL EDUARDO LOPEZ MARTINEZ" userId="S::daniel.lopezmar@nube.unadmexico.mx::5d54377b-337c-4ce8-bd2e-84abeb4d61a7" providerId="AD" clId="Web-{4619E644-39D8-490A-B27D-0A40F19CCC81}" dt="2022-07-27T16:56:16.002" v="4592" actId="1076"/>
          <ac:graphicFrameMkLst>
            <pc:docMk/>
            <pc:sldMk cId="321008965" sldId="277"/>
            <ac:graphicFrameMk id="13" creationId="{C17D502D-B275-773A-05DD-91B6A9D6F41C}"/>
          </ac:graphicFrameMkLst>
        </pc:graphicFrameChg>
      </pc:sldChg>
      <pc:sldChg chg="addSp modSp">
        <pc:chgData name="DANIEL EDUARDO LOPEZ MARTINEZ" userId="S::daniel.lopezmar@nube.unadmexico.mx::5d54377b-337c-4ce8-bd2e-84abeb4d61a7" providerId="AD" clId="Web-{4619E644-39D8-490A-B27D-0A40F19CCC81}" dt="2022-07-27T16:11:37.654" v="3440" actId="20577"/>
        <pc:sldMkLst>
          <pc:docMk/>
          <pc:sldMk cId="981671777" sldId="296"/>
        </pc:sldMkLst>
        <pc:spChg chg="mod">
          <ac:chgData name="DANIEL EDUARDO LOPEZ MARTINEZ" userId="S::daniel.lopezmar@nube.unadmexico.mx::5d54377b-337c-4ce8-bd2e-84abeb4d61a7" providerId="AD" clId="Web-{4619E644-39D8-490A-B27D-0A40F19CCC81}" dt="2022-07-27T16:10:01.355" v="3366" actId="20577"/>
          <ac:spMkLst>
            <pc:docMk/>
            <pc:sldMk cId="981671777" sldId="296"/>
            <ac:spMk id="2" creationId="{54176327-8CC4-4356-8BBB-DC4965CE9857}"/>
          </ac:spMkLst>
        </pc:spChg>
        <pc:spChg chg="mod">
          <ac:chgData name="DANIEL EDUARDO LOPEZ MARTINEZ" userId="S::daniel.lopezmar@nube.unadmexico.mx::5d54377b-337c-4ce8-bd2e-84abeb4d61a7" providerId="AD" clId="Web-{4619E644-39D8-490A-B27D-0A40F19CCC81}" dt="2022-07-27T16:11:37.654" v="3440" actId="20577"/>
          <ac:spMkLst>
            <pc:docMk/>
            <pc:sldMk cId="981671777" sldId="296"/>
            <ac:spMk id="5" creationId="{85D9F803-CDBC-C74C-AF1B-2B5937D1C241}"/>
          </ac:spMkLst>
        </pc:spChg>
        <pc:picChg chg="add mod">
          <ac:chgData name="DANIEL EDUARDO LOPEZ MARTINEZ" userId="S::daniel.lopezmar@nube.unadmexico.mx::5d54377b-337c-4ce8-bd2e-84abeb4d61a7" providerId="AD" clId="Web-{4619E644-39D8-490A-B27D-0A40F19CCC81}" dt="2022-07-27T16:11:33.498" v="3427" actId="1076"/>
          <ac:picMkLst>
            <pc:docMk/>
            <pc:sldMk cId="981671777" sldId="296"/>
            <ac:picMk id="4" creationId="{BE24934F-BB9C-7C00-5E68-097D0D46B1CB}"/>
          </ac:picMkLst>
        </pc:picChg>
      </pc:sldChg>
      <pc:sldChg chg="modSp">
        <pc:chgData name="DANIEL EDUARDO LOPEZ MARTINEZ" userId="S::daniel.lopezmar@nube.unadmexico.mx::5d54377b-337c-4ce8-bd2e-84abeb4d61a7" providerId="AD" clId="Web-{4619E644-39D8-490A-B27D-0A40F19CCC81}" dt="2022-07-27T14:36:58.743" v="923" actId="20577"/>
        <pc:sldMkLst>
          <pc:docMk/>
          <pc:sldMk cId="280316088" sldId="299"/>
        </pc:sldMkLst>
        <pc:spChg chg="mod">
          <ac:chgData name="DANIEL EDUARDO LOPEZ MARTINEZ" userId="S::daniel.lopezmar@nube.unadmexico.mx::5d54377b-337c-4ce8-bd2e-84abeb4d61a7" providerId="AD" clId="Web-{4619E644-39D8-490A-B27D-0A40F19CCC81}" dt="2022-07-27T14:36:58.743" v="923" actId="20577"/>
          <ac:spMkLst>
            <pc:docMk/>
            <pc:sldMk cId="280316088" sldId="299"/>
            <ac:spMk id="3" creationId="{AB0AB2AC-B7E6-6849-9AE9-697369407F8F}"/>
          </ac:spMkLst>
        </pc:spChg>
      </pc:sldChg>
      <pc:sldChg chg="modSp">
        <pc:chgData name="DANIEL EDUARDO LOPEZ MARTINEZ" userId="S::daniel.lopezmar@nube.unadmexico.mx::5d54377b-337c-4ce8-bd2e-84abeb4d61a7" providerId="AD" clId="Web-{4619E644-39D8-490A-B27D-0A40F19CCC81}" dt="2022-07-27T14:39:09.028" v="935" actId="20577"/>
        <pc:sldMkLst>
          <pc:docMk/>
          <pc:sldMk cId="1385553969" sldId="302"/>
        </pc:sldMkLst>
        <pc:spChg chg="mod">
          <ac:chgData name="DANIEL EDUARDO LOPEZ MARTINEZ" userId="S::daniel.lopezmar@nube.unadmexico.mx::5d54377b-337c-4ce8-bd2e-84abeb4d61a7" providerId="AD" clId="Web-{4619E644-39D8-490A-B27D-0A40F19CCC81}" dt="2022-07-27T14:39:09.028" v="935" actId="20577"/>
          <ac:spMkLst>
            <pc:docMk/>
            <pc:sldMk cId="1385553969" sldId="302"/>
            <ac:spMk id="3" creationId="{AB0AB2AC-B7E6-6849-9AE9-697369407F8F}"/>
          </ac:spMkLst>
        </pc:spChg>
      </pc:sldChg>
      <pc:sldChg chg="modSp">
        <pc:chgData name="DANIEL EDUARDO LOPEZ MARTINEZ" userId="S::daniel.lopezmar@nube.unadmexico.mx::5d54377b-337c-4ce8-bd2e-84abeb4d61a7" providerId="AD" clId="Web-{4619E644-39D8-490A-B27D-0A40F19CCC81}" dt="2022-07-27T14:50:35.253" v="975" actId="20577"/>
        <pc:sldMkLst>
          <pc:docMk/>
          <pc:sldMk cId="334532777" sldId="303"/>
        </pc:sldMkLst>
        <pc:spChg chg="mod">
          <ac:chgData name="DANIEL EDUARDO LOPEZ MARTINEZ" userId="S::daniel.lopezmar@nube.unadmexico.mx::5d54377b-337c-4ce8-bd2e-84abeb4d61a7" providerId="AD" clId="Web-{4619E644-39D8-490A-B27D-0A40F19CCC81}" dt="2022-07-27T14:50:35.253" v="975" actId="20577"/>
          <ac:spMkLst>
            <pc:docMk/>
            <pc:sldMk cId="334532777" sldId="303"/>
            <ac:spMk id="5" creationId="{1B07C49E-AFFC-EC46-8930-E4D428F5F943}"/>
          </ac:spMkLst>
        </pc:spChg>
      </pc:sldChg>
      <pc:sldChg chg="addSp delSp modSp">
        <pc:chgData name="DANIEL EDUARDO LOPEZ MARTINEZ" userId="S::daniel.lopezmar@nube.unadmexico.mx::5d54377b-337c-4ce8-bd2e-84abeb4d61a7" providerId="AD" clId="Web-{4619E644-39D8-490A-B27D-0A40F19CCC81}" dt="2022-07-27T15:42:07.646" v="2394" actId="20577"/>
        <pc:sldMkLst>
          <pc:docMk/>
          <pc:sldMk cId="3869789237" sldId="304"/>
        </pc:sldMkLst>
        <pc:spChg chg="del">
          <ac:chgData name="DANIEL EDUARDO LOPEZ MARTINEZ" userId="S::daniel.lopezmar@nube.unadmexico.mx::5d54377b-337c-4ce8-bd2e-84abeb4d61a7" providerId="AD" clId="Web-{4619E644-39D8-490A-B27D-0A40F19CCC81}" dt="2022-07-27T15:32:04.987" v="1984"/>
          <ac:spMkLst>
            <pc:docMk/>
            <pc:sldMk cId="3869789237" sldId="304"/>
            <ac:spMk id="3" creationId="{373827F3-F386-AA4E-80ED-D86DEF8C158D}"/>
          </ac:spMkLst>
        </pc:spChg>
        <pc:spChg chg="add mod">
          <ac:chgData name="DANIEL EDUARDO LOPEZ MARTINEZ" userId="S::daniel.lopezmar@nube.unadmexico.mx::5d54377b-337c-4ce8-bd2e-84abeb4d61a7" providerId="AD" clId="Web-{4619E644-39D8-490A-B27D-0A40F19CCC81}" dt="2022-07-27T15:42:07.646" v="2394" actId="20577"/>
          <ac:spMkLst>
            <pc:docMk/>
            <pc:sldMk cId="3869789237" sldId="304"/>
            <ac:spMk id="7" creationId="{A34DE20F-D888-2658-0C8B-B4E9BFC1881E}"/>
          </ac:spMkLst>
        </pc:spChg>
        <pc:picChg chg="add mod">
          <ac:chgData name="DANIEL EDUARDO LOPEZ MARTINEZ" userId="S::daniel.lopezmar@nube.unadmexico.mx::5d54377b-337c-4ce8-bd2e-84abeb4d61a7" providerId="AD" clId="Web-{4619E644-39D8-490A-B27D-0A40F19CCC81}" dt="2022-07-27T15:32:11.956" v="1988" actId="14100"/>
          <ac:picMkLst>
            <pc:docMk/>
            <pc:sldMk cId="3869789237" sldId="304"/>
            <ac:picMk id="2" creationId="{FA467CEA-B722-7AAA-5281-8F71BCCA3B8F}"/>
          </ac:picMkLst>
        </pc:picChg>
      </pc:sldChg>
      <pc:sldChg chg="addSp modSp">
        <pc:chgData name="DANIEL EDUARDO LOPEZ MARTINEZ" userId="S::daniel.lopezmar@nube.unadmexico.mx::5d54377b-337c-4ce8-bd2e-84abeb4d61a7" providerId="AD" clId="Web-{4619E644-39D8-490A-B27D-0A40F19CCC81}" dt="2022-07-27T15:39:20.032" v="2312" actId="20577"/>
        <pc:sldMkLst>
          <pc:docMk/>
          <pc:sldMk cId="80090182" sldId="305"/>
        </pc:sldMkLst>
        <pc:spChg chg="mod">
          <ac:chgData name="DANIEL EDUARDO LOPEZ MARTINEZ" userId="S::daniel.lopezmar@nube.unadmexico.mx::5d54377b-337c-4ce8-bd2e-84abeb4d61a7" providerId="AD" clId="Web-{4619E644-39D8-490A-B27D-0A40F19CCC81}" dt="2022-07-27T15:39:20.032" v="2312" actId="20577"/>
          <ac:spMkLst>
            <pc:docMk/>
            <pc:sldMk cId="80090182" sldId="305"/>
            <ac:spMk id="3" creationId="{373827F3-F386-AA4E-80ED-D86DEF8C158D}"/>
          </ac:spMkLst>
        </pc:spChg>
        <pc:picChg chg="add mod">
          <ac:chgData name="DANIEL EDUARDO LOPEZ MARTINEZ" userId="S::daniel.lopezmar@nube.unadmexico.mx::5d54377b-337c-4ce8-bd2e-84abeb4d61a7" providerId="AD" clId="Web-{4619E644-39D8-490A-B27D-0A40F19CCC81}" dt="2022-07-27T15:36:54.168" v="2172" actId="1076"/>
          <ac:picMkLst>
            <pc:docMk/>
            <pc:sldMk cId="80090182" sldId="305"/>
            <ac:picMk id="2" creationId="{A7D60684-4D7A-51E2-7D11-F6D08687609D}"/>
          </ac:picMkLst>
        </pc:picChg>
      </pc:sldChg>
      <pc:sldChg chg="addSp delSp modSp">
        <pc:chgData name="DANIEL EDUARDO LOPEZ MARTINEZ" userId="S::daniel.lopezmar@nube.unadmexico.mx::5d54377b-337c-4ce8-bd2e-84abeb4d61a7" providerId="AD" clId="Web-{4619E644-39D8-490A-B27D-0A40F19CCC81}" dt="2022-07-27T15:51:54.180" v="2768" actId="14100"/>
        <pc:sldMkLst>
          <pc:docMk/>
          <pc:sldMk cId="3145340593" sldId="306"/>
        </pc:sldMkLst>
        <pc:spChg chg="del">
          <ac:chgData name="DANIEL EDUARDO LOPEZ MARTINEZ" userId="S::daniel.lopezmar@nube.unadmexico.mx::5d54377b-337c-4ce8-bd2e-84abeb4d61a7" providerId="AD" clId="Web-{4619E644-39D8-490A-B27D-0A40F19CCC81}" dt="2022-07-27T15:44:16.463" v="2535"/>
          <ac:spMkLst>
            <pc:docMk/>
            <pc:sldMk cId="3145340593" sldId="306"/>
            <ac:spMk id="3" creationId="{373827F3-F386-AA4E-80ED-D86DEF8C158D}"/>
          </ac:spMkLst>
        </pc:spChg>
        <pc:spChg chg="add mod">
          <ac:chgData name="DANIEL EDUARDO LOPEZ MARTINEZ" userId="S::daniel.lopezmar@nube.unadmexico.mx::5d54377b-337c-4ce8-bd2e-84abeb4d61a7" providerId="AD" clId="Web-{4619E644-39D8-490A-B27D-0A40F19CCC81}" dt="2022-07-27T15:51:54.180" v="2768" actId="14100"/>
          <ac:spMkLst>
            <pc:docMk/>
            <pc:sldMk cId="3145340593" sldId="306"/>
            <ac:spMk id="7" creationId="{E8BB8DA6-8126-4E58-7D35-D1104A42DCFC}"/>
          </ac:spMkLst>
        </pc:spChg>
        <pc:picChg chg="add mod">
          <ac:chgData name="DANIEL EDUARDO LOPEZ MARTINEZ" userId="S::daniel.lopezmar@nube.unadmexico.mx::5d54377b-337c-4ce8-bd2e-84abeb4d61a7" providerId="AD" clId="Web-{4619E644-39D8-490A-B27D-0A40F19CCC81}" dt="2022-07-27T15:44:24.291" v="2539" actId="1076"/>
          <ac:picMkLst>
            <pc:docMk/>
            <pc:sldMk cId="3145340593" sldId="306"/>
            <ac:picMk id="2" creationId="{8B829660-256B-1083-86EF-4A7394D607DE}"/>
          </ac:picMkLst>
        </pc:picChg>
      </pc:sldChg>
      <pc:sldChg chg="addSp delSp modSp">
        <pc:chgData name="DANIEL EDUARDO LOPEZ MARTINEZ" userId="S::daniel.lopezmar@nube.unadmexico.mx::5d54377b-337c-4ce8-bd2e-84abeb4d61a7" providerId="AD" clId="Web-{4619E644-39D8-490A-B27D-0A40F19CCC81}" dt="2022-07-27T15:44:06.978" v="2534" actId="20577"/>
        <pc:sldMkLst>
          <pc:docMk/>
          <pc:sldMk cId="1106727586" sldId="307"/>
        </pc:sldMkLst>
        <pc:spChg chg="del">
          <ac:chgData name="DANIEL EDUARDO LOPEZ MARTINEZ" userId="S::daniel.lopezmar@nube.unadmexico.mx::5d54377b-337c-4ce8-bd2e-84abeb4d61a7" providerId="AD" clId="Web-{4619E644-39D8-490A-B27D-0A40F19CCC81}" dt="2022-07-27T15:39:35.939" v="2313"/>
          <ac:spMkLst>
            <pc:docMk/>
            <pc:sldMk cId="1106727586" sldId="307"/>
            <ac:spMk id="3" creationId="{373827F3-F386-AA4E-80ED-D86DEF8C158D}"/>
          </ac:spMkLst>
        </pc:spChg>
        <pc:spChg chg="add mod">
          <ac:chgData name="DANIEL EDUARDO LOPEZ MARTINEZ" userId="S::daniel.lopezmar@nube.unadmexico.mx::5d54377b-337c-4ce8-bd2e-84abeb4d61a7" providerId="AD" clId="Web-{4619E644-39D8-490A-B27D-0A40F19CCC81}" dt="2022-07-27T15:44:06.978" v="2534" actId="20577"/>
          <ac:spMkLst>
            <pc:docMk/>
            <pc:sldMk cId="1106727586" sldId="307"/>
            <ac:spMk id="7" creationId="{A82A2F41-528E-DC65-AEBB-D51331CC7C25}"/>
          </ac:spMkLst>
        </pc:spChg>
        <pc:picChg chg="add mod">
          <ac:chgData name="DANIEL EDUARDO LOPEZ MARTINEZ" userId="S::daniel.lopezmar@nube.unadmexico.mx::5d54377b-337c-4ce8-bd2e-84abeb4d61a7" providerId="AD" clId="Web-{4619E644-39D8-490A-B27D-0A40F19CCC81}" dt="2022-07-27T15:39:45.220" v="2317" actId="1076"/>
          <ac:picMkLst>
            <pc:docMk/>
            <pc:sldMk cId="1106727586" sldId="307"/>
            <ac:picMk id="2" creationId="{79265F09-DEFA-7965-AB61-A1025307145E}"/>
          </ac:picMkLst>
        </pc:picChg>
      </pc:sldChg>
      <pc:sldChg chg="addSp modSp">
        <pc:chgData name="DANIEL EDUARDO LOPEZ MARTINEZ" userId="S::daniel.lopezmar@nube.unadmexico.mx::5d54377b-337c-4ce8-bd2e-84abeb4d61a7" providerId="AD" clId="Web-{4619E644-39D8-490A-B27D-0A40F19CCC81}" dt="2022-07-27T15:55:09.905" v="2938" actId="14100"/>
        <pc:sldMkLst>
          <pc:docMk/>
          <pc:sldMk cId="706594483" sldId="308"/>
        </pc:sldMkLst>
        <pc:spChg chg="mod">
          <ac:chgData name="DANIEL EDUARDO LOPEZ MARTINEZ" userId="S::daniel.lopezmar@nube.unadmexico.mx::5d54377b-337c-4ce8-bd2e-84abeb4d61a7" providerId="AD" clId="Web-{4619E644-39D8-490A-B27D-0A40F19CCC81}" dt="2022-07-27T15:55:09.905" v="2938" actId="14100"/>
          <ac:spMkLst>
            <pc:docMk/>
            <pc:sldMk cId="706594483" sldId="308"/>
            <ac:spMk id="3" creationId="{373827F3-F386-AA4E-80ED-D86DEF8C158D}"/>
          </ac:spMkLst>
        </pc:spChg>
        <pc:picChg chg="add mod">
          <ac:chgData name="DANIEL EDUARDO LOPEZ MARTINEZ" userId="S::daniel.lopezmar@nube.unadmexico.mx::5d54377b-337c-4ce8-bd2e-84abeb4d61a7" providerId="AD" clId="Web-{4619E644-39D8-490A-B27D-0A40F19CCC81}" dt="2022-07-27T15:52:07.243" v="2772" actId="1076"/>
          <ac:picMkLst>
            <pc:docMk/>
            <pc:sldMk cId="706594483" sldId="308"/>
            <ac:picMk id="2" creationId="{33D5D83E-5B26-1C80-D1E4-A50F6C0B8034}"/>
          </ac:picMkLst>
        </pc:picChg>
      </pc:sldChg>
      <pc:sldChg chg="addSp modSp">
        <pc:chgData name="DANIEL EDUARDO LOPEZ MARTINEZ" userId="S::daniel.lopezmar@nube.unadmexico.mx::5d54377b-337c-4ce8-bd2e-84abeb4d61a7" providerId="AD" clId="Web-{4619E644-39D8-490A-B27D-0A40F19CCC81}" dt="2022-07-27T15:59:19.882" v="3019" actId="20577"/>
        <pc:sldMkLst>
          <pc:docMk/>
          <pc:sldMk cId="1794738657" sldId="309"/>
        </pc:sldMkLst>
        <pc:spChg chg="mod">
          <ac:chgData name="DANIEL EDUARDO LOPEZ MARTINEZ" userId="S::daniel.lopezmar@nube.unadmexico.mx::5d54377b-337c-4ce8-bd2e-84abeb4d61a7" providerId="AD" clId="Web-{4619E644-39D8-490A-B27D-0A40F19CCC81}" dt="2022-07-27T15:59:19.882" v="3019" actId="20577"/>
          <ac:spMkLst>
            <pc:docMk/>
            <pc:sldMk cId="1794738657" sldId="309"/>
            <ac:spMk id="5" creationId="{1B07C49E-AFFC-EC46-8930-E4D428F5F943}"/>
          </ac:spMkLst>
        </pc:spChg>
        <pc:picChg chg="add mod">
          <ac:chgData name="DANIEL EDUARDO LOPEZ MARTINEZ" userId="S::daniel.lopezmar@nube.unadmexico.mx::5d54377b-337c-4ce8-bd2e-84abeb4d61a7" providerId="AD" clId="Web-{4619E644-39D8-490A-B27D-0A40F19CCC81}" dt="2022-07-27T15:57:42.425" v="2971" actId="14100"/>
          <ac:picMkLst>
            <pc:docMk/>
            <pc:sldMk cId="1794738657" sldId="309"/>
            <ac:picMk id="2" creationId="{D1FB4BAA-126A-C807-00F6-8AC866130209}"/>
          </ac:picMkLst>
        </pc:picChg>
      </pc:sldChg>
      <pc:sldChg chg="addSp modSp">
        <pc:chgData name="DANIEL EDUARDO LOPEZ MARTINEZ" userId="S::daniel.lopezmar@nube.unadmexico.mx::5d54377b-337c-4ce8-bd2e-84abeb4d61a7" providerId="AD" clId="Web-{4619E644-39D8-490A-B27D-0A40F19CCC81}" dt="2022-07-27T16:00:33.384" v="3055" actId="20577"/>
        <pc:sldMkLst>
          <pc:docMk/>
          <pc:sldMk cId="4010014743" sldId="310"/>
        </pc:sldMkLst>
        <pc:spChg chg="mod">
          <ac:chgData name="DANIEL EDUARDO LOPEZ MARTINEZ" userId="S::daniel.lopezmar@nube.unadmexico.mx::5d54377b-337c-4ce8-bd2e-84abeb4d61a7" providerId="AD" clId="Web-{4619E644-39D8-490A-B27D-0A40F19CCC81}" dt="2022-07-27T16:00:33.384" v="3055" actId="20577"/>
          <ac:spMkLst>
            <pc:docMk/>
            <pc:sldMk cId="4010014743" sldId="310"/>
            <ac:spMk id="5" creationId="{1B07C49E-AFFC-EC46-8930-E4D428F5F943}"/>
          </ac:spMkLst>
        </pc:spChg>
        <pc:picChg chg="add mod">
          <ac:chgData name="DANIEL EDUARDO LOPEZ MARTINEZ" userId="S::daniel.lopezmar@nube.unadmexico.mx::5d54377b-337c-4ce8-bd2e-84abeb4d61a7" providerId="AD" clId="Web-{4619E644-39D8-490A-B27D-0A40F19CCC81}" dt="2022-07-27T15:59:41.413" v="3023" actId="1076"/>
          <ac:picMkLst>
            <pc:docMk/>
            <pc:sldMk cId="4010014743" sldId="310"/>
            <ac:picMk id="2" creationId="{84D54069-A899-2F8D-28B3-471BF1141934}"/>
          </ac:picMkLst>
        </pc:picChg>
      </pc:sldChg>
      <pc:sldChg chg="addSp modSp">
        <pc:chgData name="DANIEL EDUARDO LOPEZ MARTINEZ" userId="S::daniel.lopezmar@nube.unadmexico.mx::5d54377b-337c-4ce8-bd2e-84abeb4d61a7" providerId="AD" clId="Web-{4619E644-39D8-490A-B27D-0A40F19CCC81}" dt="2022-07-27T16:02:49.966" v="3137" actId="20577"/>
        <pc:sldMkLst>
          <pc:docMk/>
          <pc:sldMk cId="2735560525" sldId="311"/>
        </pc:sldMkLst>
        <pc:spChg chg="mod">
          <ac:chgData name="DANIEL EDUARDO LOPEZ MARTINEZ" userId="S::daniel.lopezmar@nube.unadmexico.mx::5d54377b-337c-4ce8-bd2e-84abeb4d61a7" providerId="AD" clId="Web-{4619E644-39D8-490A-B27D-0A40F19CCC81}" dt="2022-07-27T16:02:49.966" v="3137" actId="20577"/>
          <ac:spMkLst>
            <pc:docMk/>
            <pc:sldMk cId="2735560525" sldId="311"/>
            <ac:spMk id="5" creationId="{1B07C49E-AFFC-EC46-8930-E4D428F5F943}"/>
          </ac:spMkLst>
        </pc:spChg>
        <pc:picChg chg="add mod">
          <ac:chgData name="DANIEL EDUARDO LOPEZ MARTINEZ" userId="S::daniel.lopezmar@nube.unadmexico.mx::5d54377b-337c-4ce8-bd2e-84abeb4d61a7" providerId="AD" clId="Web-{4619E644-39D8-490A-B27D-0A40F19CCC81}" dt="2022-07-27T16:02:27.747" v="3112" actId="1076"/>
          <ac:picMkLst>
            <pc:docMk/>
            <pc:sldMk cId="2735560525" sldId="311"/>
            <ac:picMk id="2" creationId="{762939C8-6E67-2AB1-849D-DA197E25C9A3}"/>
          </ac:picMkLst>
        </pc:picChg>
      </pc:sldChg>
      <pc:sldChg chg="addSp modSp">
        <pc:chgData name="DANIEL EDUARDO LOPEZ MARTINEZ" userId="S::daniel.lopezmar@nube.unadmexico.mx::5d54377b-337c-4ce8-bd2e-84abeb4d61a7" providerId="AD" clId="Web-{4619E644-39D8-490A-B27D-0A40F19CCC81}" dt="2022-07-27T16:03:23.311" v="3164" actId="14100"/>
        <pc:sldMkLst>
          <pc:docMk/>
          <pc:sldMk cId="1434679925" sldId="312"/>
        </pc:sldMkLst>
        <pc:spChg chg="mod">
          <ac:chgData name="DANIEL EDUARDO LOPEZ MARTINEZ" userId="S::daniel.lopezmar@nube.unadmexico.mx::5d54377b-337c-4ce8-bd2e-84abeb4d61a7" providerId="AD" clId="Web-{4619E644-39D8-490A-B27D-0A40F19CCC81}" dt="2022-07-27T16:03:23.311" v="3164" actId="14100"/>
          <ac:spMkLst>
            <pc:docMk/>
            <pc:sldMk cId="1434679925" sldId="312"/>
            <ac:spMk id="5" creationId="{1B07C49E-AFFC-EC46-8930-E4D428F5F943}"/>
          </ac:spMkLst>
        </pc:spChg>
        <pc:picChg chg="add mod">
          <ac:chgData name="DANIEL EDUARDO LOPEZ MARTINEZ" userId="S::daniel.lopezmar@nube.unadmexico.mx::5d54377b-337c-4ce8-bd2e-84abeb4d61a7" providerId="AD" clId="Web-{4619E644-39D8-490A-B27D-0A40F19CCC81}" dt="2022-07-27T16:03:07.373" v="3142" actId="14100"/>
          <ac:picMkLst>
            <pc:docMk/>
            <pc:sldMk cId="1434679925" sldId="312"/>
            <ac:picMk id="2" creationId="{45E0424B-A8C3-EAD0-4102-AFA896C2A954}"/>
          </ac:picMkLst>
        </pc:picChg>
      </pc:sldChg>
      <pc:sldChg chg="addSp modSp">
        <pc:chgData name="DANIEL EDUARDO LOPEZ MARTINEZ" userId="S::daniel.lopezmar@nube.unadmexico.mx::5d54377b-337c-4ce8-bd2e-84abeb4d61a7" providerId="AD" clId="Web-{4619E644-39D8-490A-B27D-0A40F19CCC81}" dt="2022-07-27T16:05:43.550" v="3241" actId="1076"/>
        <pc:sldMkLst>
          <pc:docMk/>
          <pc:sldMk cId="1756972646" sldId="313"/>
        </pc:sldMkLst>
        <pc:spChg chg="mod">
          <ac:chgData name="DANIEL EDUARDO LOPEZ MARTINEZ" userId="S::daniel.lopezmar@nube.unadmexico.mx::5d54377b-337c-4ce8-bd2e-84abeb4d61a7" providerId="AD" clId="Web-{4619E644-39D8-490A-B27D-0A40F19CCC81}" dt="2022-07-27T16:05:30.674" v="3236" actId="20577"/>
          <ac:spMkLst>
            <pc:docMk/>
            <pc:sldMk cId="1756972646" sldId="313"/>
            <ac:spMk id="5" creationId="{1B07C49E-AFFC-EC46-8930-E4D428F5F943}"/>
          </ac:spMkLst>
        </pc:spChg>
        <pc:picChg chg="add mod">
          <ac:chgData name="DANIEL EDUARDO LOPEZ MARTINEZ" userId="S::daniel.lopezmar@nube.unadmexico.mx::5d54377b-337c-4ce8-bd2e-84abeb4d61a7" providerId="AD" clId="Web-{4619E644-39D8-490A-B27D-0A40F19CCC81}" dt="2022-07-27T16:05:43.550" v="3241" actId="1076"/>
          <ac:picMkLst>
            <pc:docMk/>
            <pc:sldMk cId="1756972646" sldId="313"/>
            <ac:picMk id="2" creationId="{937BDD35-CFD5-B144-8EB7-A4EBCB40CDB3}"/>
          </ac:picMkLst>
        </pc:picChg>
      </pc:sldChg>
      <pc:sldChg chg="addSp modSp">
        <pc:chgData name="DANIEL EDUARDO LOPEZ MARTINEZ" userId="S::daniel.lopezmar@nube.unadmexico.mx::5d54377b-337c-4ce8-bd2e-84abeb4d61a7" providerId="AD" clId="Web-{4619E644-39D8-490A-B27D-0A40F19CCC81}" dt="2022-07-27T16:04:50.282" v="3200" actId="14100"/>
        <pc:sldMkLst>
          <pc:docMk/>
          <pc:sldMk cId="639399535" sldId="314"/>
        </pc:sldMkLst>
        <pc:spChg chg="mod">
          <ac:chgData name="DANIEL EDUARDO LOPEZ MARTINEZ" userId="S::daniel.lopezmar@nube.unadmexico.mx::5d54377b-337c-4ce8-bd2e-84abeb4d61a7" providerId="AD" clId="Web-{4619E644-39D8-490A-B27D-0A40F19CCC81}" dt="2022-07-27T16:04:50.282" v="3200" actId="14100"/>
          <ac:spMkLst>
            <pc:docMk/>
            <pc:sldMk cId="639399535" sldId="314"/>
            <ac:spMk id="5" creationId="{1B07C49E-AFFC-EC46-8930-E4D428F5F943}"/>
          </ac:spMkLst>
        </pc:spChg>
        <pc:picChg chg="add mod">
          <ac:chgData name="DANIEL EDUARDO LOPEZ MARTINEZ" userId="S::daniel.lopezmar@nube.unadmexico.mx::5d54377b-337c-4ce8-bd2e-84abeb4d61a7" providerId="AD" clId="Web-{4619E644-39D8-490A-B27D-0A40F19CCC81}" dt="2022-07-27T16:03:54.656" v="3171" actId="14100"/>
          <ac:picMkLst>
            <pc:docMk/>
            <pc:sldMk cId="639399535" sldId="314"/>
            <ac:picMk id="2" creationId="{221108D6-9C1E-E6F3-CBD6-40B35816E117}"/>
          </ac:picMkLst>
        </pc:picChg>
      </pc:sldChg>
      <pc:sldChg chg="addSp modSp">
        <pc:chgData name="DANIEL EDUARDO LOPEZ MARTINEZ" userId="S::daniel.lopezmar@nube.unadmexico.mx::5d54377b-337c-4ce8-bd2e-84abeb4d61a7" providerId="AD" clId="Web-{4619E644-39D8-490A-B27D-0A40F19CCC81}" dt="2022-07-27T16:06:39.864" v="3283" actId="14100"/>
        <pc:sldMkLst>
          <pc:docMk/>
          <pc:sldMk cId="3566646398" sldId="315"/>
        </pc:sldMkLst>
        <pc:spChg chg="mod">
          <ac:chgData name="DANIEL EDUARDO LOPEZ MARTINEZ" userId="S::daniel.lopezmar@nube.unadmexico.mx::5d54377b-337c-4ce8-bd2e-84abeb4d61a7" providerId="AD" clId="Web-{4619E644-39D8-490A-B27D-0A40F19CCC81}" dt="2022-07-27T16:06:35.629" v="3281" actId="14100"/>
          <ac:spMkLst>
            <pc:docMk/>
            <pc:sldMk cId="3566646398" sldId="315"/>
            <ac:spMk id="5" creationId="{1B07C49E-AFFC-EC46-8930-E4D428F5F943}"/>
          </ac:spMkLst>
        </pc:spChg>
        <pc:picChg chg="add mod">
          <ac:chgData name="DANIEL EDUARDO LOPEZ MARTINEZ" userId="S::daniel.lopezmar@nube.unadmexico.mx::5d54377b-337c-4ce8-bd2e-84abeb4d61a7" providerId="AD" clId="Web-{4619E644-39D8-490A-B27D-0A40F19CCC81}" dt="2022-07-27T16:06:39.864" v="3283" actId="14100"/>
          <ac:picMkLst>
            <pc:docMk/>
            <pc:sldMk cId="3566646398" sldId="315"/>
            <ac:picMk id="2" creationId="{E88EEA58-6C15-2C42-2072-63A4A33615D6}"/>
          </ac:picMkLst>
        </pc:picChg>
      </pc:sldChg>
      <pc:sldChg chg="addSp modSp">
        <pc:chgData name="DANIEL EDUARDO LOPEZ MARTINEZ" userId="S::daniel.lopezmar@nube.unadmexico.mx::5d54377b-337c-4ce8-bd2e-84abeb4d61a7" providerId="AD" clId="Web-{4619E644-39D8-490A-B27D-0A40F19CCC81}" dt="2022-07-27T16:07:27.678" v="3321" actId="20577"/>
        <pc:sldMkLst>
          <pc:docMk/>
          <pc:sldMk cId="1398439132" sldId="316"/>
        </pc:sldMkLst>
        <pc:spChg chg="mod">
          <ac:chgData name="DANIEL EDUARDO LOPEZ MARTINEZ" userId="S::daniel.lopezmar@nube.unadmexico.mx::5d54377b-337c-4ce8-bd2e-84abeb4d61a7" providerId="AD" clId="Web-{4619E644-39D8-490A-B27D-0A40F19CCC81}" dt="2022-07-27T16:07:27.678" v="3321" actId="20577"/>
          <ac:spMkLst>
            <pc:docMk/>
            <pc:sldMk cId="1398439132" sldId="316"/>
            <ac:spMk id="5" creationId="{1B07C49E-AFFC-EC46-8930-E4D428F5F943}"/>
          </ac:spMkLst>
        </pc:spChg>
        <pc:picChg chg="add mod">
          <ac:chgData name="DANIEL EDUARDO LOPEZ MARTINEZ" userId="S::daniel.lopezmar@nube.unadmexico.mx::5d54377b-337c-4ce8-bd2e-84abeb4d61a7" providerId="AD" clId="Web-{4619E644-39D8-490A-B27D-0A40F19CCC81}" dt="2022-07-27T16:07:21.131" v="3312" actId="1076"/>
          <ac:picMkLst>
            <pc:docMk/>
            <pc:sldMk cId="1398439132" sldId="316"/>
            <ac:picMk id="2" creationId="{091DE48A-085A-4997-631B-0C00103FD253}"/>
          </ac:picMkLst>
        </pc:picChg>
      </pc:sldChg>
      <pc:sldChg chg="addSp modSp">
        <pc:chgData name="DANIEL EDUARDO LOPEZ MARTINEZ" userId="S::daniel.lopezmar@nube.unadmexico.mx::5d54377b-337c-4ce8-bd2e-84abeb4d61a7" providerId="AD" clId="Web-{4619E644-39D8-490A-B27D-0A40F19CCC81}" dt="2022-07-27T16:08:49.524" v="3351" actId="14100"/>
        <pc:sldMkLst>
          <pc:docMk/>
          <pc:sldMk cId="3975168428" sldId="317"/>
        </pc:sldMkLst>
        <pc:spChg chg="mod">
          <ac:chgData name="DANIEL EDUARDO LOPEZ MARTINEZ" userId="S::daniel.lopezmar@nube.unadmexico.mx::5d54377b-337c-4ce8-bd2e-84abeb4d61a7" providerId="AD" clId="Web-{4619E644-39D8-490A-B27D-0A40F19CCC81}" dt="2022-07-27T16:08:45.649" v="3349" actId="14100"/>
          <ac:spMkLst>
            <pc:docMk/>
            <pc:sldMk cId="3975168428" sldId="317"/>
            <ac:spMk id="5" creationId="{1B07C49E-AFFC-EC46-8930-E4D428F5F943}"/>
          </ac:spMkLst>
        </pc:spChg>
        <pc:picChg chg="add mod modCrop">
          <ac:chgData name="DANIEL EDUARDO LOPEZ MARTINEZ" userId="S::daniel.lopezmar@nube.unadmexico.mx::5d54377b-337c-4ce8-bd2e-84abeb4d61a7" providerId="AD" clId="Web-{4619E644-39D8-490A-B27D-0A40F19CCC81}" dt="2022-07-27T16:08:49.524" v="3351" actId="14100"/>
          <ac:picMkLst>
            <pc:docMk/>
            <pc:sldMk cId="3975168428" sldId="317"/>
            <ac:picMk id="2" creationId="{A6E8475C-7378-FE82-D30C-9A4FAE17DA26}"/>
          </ac:picMkLst>
        </pc:picChg>
      </pc:sldChg>
      <pc:sldChg chg="addSp delSp modSp">
        <pc:chgData name="DANIEL EDUARDO LOPEZ MARTINEZ" userId="S::daniel.lopezmar@nube.unadmexico.mx::5d54377b-337c-4ce8-bd2e-84abeb4d61a7" providerId="AD" clId="Web-{4619E644-39D8-490A-B27D-0A40F19CCC81}" dt="2022-07-27T16:21:11.953" v="3850" actId="20577"/>
        <pc:sldMkLst>
          <pc:docMk/>
          <pc:sldMk cId="239597884" sldId="318"/>
        </pc:sldMkLst>
        <pc:spChg chg="mod">
          <ac:chgData name="DANIEL EDUARDO LOPEZ MARTINEZ" userId="S::daniel.lopezmar@nube.unadmexico.mx::5d54377b-337c-4ce8-bd2e-84abeb4d61a7" providerId="AD" clId="Web-{4619E644-39D8-490A-B27D-0A40F19CCC81}" dt="2022-07-27T16:21:11.953" v="3850" actId="20577"/>
          <ac:spMkLst>
            <pc:docMk/>
            <pc:sldMk cId="239597884" sldId="318"/>
            <ac:spMk id="5" creationId="{85D9F803-CDBC-C74C-AF1B-2B5937D1C241}"/>
          </ac:spMkLst>
        </pc:spChg>
        <pc:spChg chg="mod">
          <ac:chgData name="DANIEL EDUARDO LOPEZ MARTINEZ" userId="S::daniel.lopezmar@nube.unadmexico.mx::5d54377b-337c-4ce8-bd2e-84abeb4d61a7" providerId="AD" clId="Web-{4619E644-39D8-490A-B27D-0A40F19CCC81}" dt="2022-07-27T16:12:08.999" v="3462" actId="20577"/>
          <ac:spMkLst>
            <pc:docMk/>
            <pc:sldMk cId="239597884" sldId="318"/>
            <ac:spMk id="8" creationId="{2E0ECA32-E146-40DA-85CD-9677244BC3EC}"/>
          </ac:spMkLst>
        </pc:spChg>
        <pc:picChg chg="add mod">
          <ac:chgData name="DANIEL EDUARDO LOPEZ MARTINEZ" userId="S::daniel.lopezmar@nube.unadmexico.mx::5d54377b-337c-4ce8-bd2e-84abeb4d61a7" providerId="AD" clId="Web-{4619E644-39D8-490A-B27D-0A40F19CCC81}" dt="2022-07-27T16:14:34.925" v="3529" actId="1076"/>
          <ac:picMkLst>
            <pc:docMk/>
            <pc:sldMk cId="239597884" sldId="318"/>
            <ac:picMk id="2" creationId="{D8C52142-204C-FF66-0603-1747143FE9DC}"/>
          </ac:picMkLst>
        </pc:picChg>
        <pc:picChg chg="add del mod">
          <ac:chgData name="DANIEL EDUARDO LOPEZ MARTINEZ" userId="S::daniel.lopezmar@nube.unadmexico.mx::5d54377b-337c-4ce8-bd2e-84abeb4d61a7" providerId="AD" clId="Web-{4619E644-39D8-490A-B27D-0A40F19CCC81}" dt="2022-07-27T16:14:33.207" v="3528"/>
          <ac:picMkLst>
            <pc:docMk/>
            <pc:sldMk cId="239597884" sldId="318"/>
            <ac:picMk id="4" creationId="{E483F3CC-E7F0-917B-D5DD-1E885792F54D}"/>
          </ac:picMkLst>
        </pc:picChg>
      </pc:sldChg>
      <pc:sldChg chg="addSp modSp">
        <pc:chgData name="DANIEL EDUARDO LOPEZ MARTINEZ" userId="S::daniel.lopezmar@nube.unadmexico.mx::5d54377b-337c-4ce8-bd2e-84abeb4d61a7" providerId="AD" clId="Web-{4619E644-39D8-490A-B27D-0A40F19CCC81}" dt="2022-07-27T16:24:01.083" v="3965" actId="20577"/>
        <pc:sldMkLst>
          <pc:docMk/>
          <pc:sldMk cId="232499080" sldId="319"/>
        </pc:sldMkLst>
        <pc:spChg chg="mod">
          <ac:chgData name="DANIEL EDUARDO LOPEZ MARTINEZ" userId="S::daniel.lopezmar@nube.unadmexico.mx::5d54377b-337c-4ce8-bd2e-84abeb4d61a7" providerId="AD" clId="Web-{4619E644-39D8-490A-B27D-0A40F19CCC81}" dt="2022-07-27T16:23:46.724" v="3951" actId="14100"/>
          <ac:spMkLst>
            <pc:docMk/>
            <pc:sldMk cId="232499080" sldId="319"/>
            <ac:spMk id="5" creationId="{85D9F803-CDBC-C74C-AF1B-2B5937D1C241}"/>
          </ac:spMkLst>
        </pc:spChg>
        <pc:spChg chg="mod">
          <ac:chgData name="DANIEL EDUARDO LOPEZ MARTINEZ" userId="S::daniel.lopezmar@nube.unadmexico.mx::5d54377b-337c-4ce8-bd2e-84abeb4d61a7" providerId="AD" clId="Web-{4619E644-39D8-490A-B27D-0A40F19CCC81}" dt="2022-07-27T16:24:01.083" v="3965" actId="20577"/>
          <ac:spMkLst>
            <pc:docMk/>
            <pc:sldMk cId="232499080" sldId="319"/>
            <ac:spMk id="8" creationId="{34C97452-C78A-4701-B8AB-ABFE63D5BEDE}"/>
          </ac:spMkLst>
        </pc:spChg>
        <pc:picChg chg="add mod">
          <ac:chgData name="DANIEL EDUARDO LOPEZ MARTINEZ" userId="S::daniel.lopezmar@nube.unadmexico.mx::5d54377b-337c-4ce8-bd2e-84abeb4d61a7" providerId="AD" clId="Web-{4619E644-39D8-490A-B27D-0A40F19CCC81}" dt="2022-07-27T16:23:49.192" v="3952" actId="1076"/>
          <ac:picMkLst>
            <pc:docMk/>
            <pc:sldMk cId="232499080" sldId="319"/>
            <ac:picMk id="2" creationId="{DF50E21B-26B0-CA4F-DEC8-547EB157E54F}"/>
          </ac:picMkLst>
        </pc:picChg>
      </pc:sldChg>
      <pc:sldChg chg="addSp modSp">
        <pc:chgData name="DANIEL EDUARDO LOPEZ MARTINEZ" userId="S::daniel.lopezmar@nube.unadmexico.mx::5d54377b-337c-4ce8-bd2e-84abeb4d61a7" providerId="AD" clId="Web-{4619E644-39D8-490A-B27D-0A40F19CCC81}" dt="2022-07-27T16:51:38.650" v="4565" actId="20577"/>
        <pc:sldMkLst>
          <pc:docMk/>
          <pc:sldMk cId="3645034231" sldId="320"/>
        </pc:sldMkLst>
        <pc:spChg chg="mod">
          <ac:chgData name="DANIEL EDUARDO LOPEZ MARTINEZ" userId="S::daniel.lopezmar@nube.unadmexico.mx::5d54377b-337c-4ce8-bd2e-84abeb4d61a7" providerId="AD" clId="Web-{4619E644-39D8-490A-B27D-0A40F19CCC81}" dt="2022-07-27T16:51:38.650" v="4565" actId="20577"/>
          <ac:spMkLst>
            <pc:docMk/>
            <pc:sldMk cId="3645034231" sldId="320"/>
            <ac:spMk id="5" creationId="{1B07C49E-AFFC-EC46-8930-E4D428F5F943}"/>
          </ac:spMkLst>
        </pc:spChg>
        <pc:picChg chg="add mod">
          <ac:chgData name="DANIEL EDUARDO LOPEZ MARTINEZ" userId="S::daniel.lopezmar@nube.unadmexico.mx::5d54377b-337c-4ce8-bd2e-84abeb4d61a7" providerId="AD" clId="Web-{4619E644-39D8-490A-B27D-0A40F19CCC81}" dt="2022-07-27T16:47:01.266" v="4398" actId="1076"/>
          <ac:picMkLst>
            <pc:docMk/>
            <pc:sldMk cId="3645034231" sldId="320"/>
            <ac:picMk id="3" creationId="{11DF2787-3867-F0CD-86C1-6614D977CBB2}"/>
          </ac:picMkLst>
        </pc:picChg>
      </pc:sldChg>
      <pc:sldChg chg="addSp modSp">
        <pc:chgData name="DANIEL EDUARDO LOPEZ MARTINEZ" userId="S::daniel.lopezmar@nube.unadmexico.mx::5d54377b-337c-4ce8-bd2e-84abeb4d61a7" providerId="AD" clId="Web-{4619E644-39D8-490A-B27D-0A40F19CCC81}" dt="2022-07-27T16:36:02.481" v="4139" actId="14100"/>
        <pc:sldMkLst>
          <pc:docMk/>
          <pc:sldMk cId="700132931" sldId="322"/>
        </pc:sldMkLst>
        <pc:spChg chg="mod">
          <ac:chgData name="DANIEL EDUARDO LOPEZ MARTINEZ" userId="S::daniel.lopezmar@nube.unadmexico.mx::5d54377b-337c-4ce8-bd2e-84abeb4d61a7" providerId="AD" clId="Web-{4619E644-39D8-490A-B27D-0A40F19CCC81}" dt="2022-07-27T16:35:53.777" v="4136" actId="20577"/>
          <ac:spMkLst>
            <pc:docMk/>
            <pc:sldMk cId="700132931" sldId="322"/>
            <ac:spMk id="5" creationId="{85D9F803-CDBC-C74C-AF1B-2B5937D1C241}"/>
          </ac:spMkLst>
        </pc:spChg>
        <pc:spChg chg="mod">
          <ac:chgData name="DANIEL EDUARDO LOPEZ MARTINEZ" userId="S::daniel.lopezmar@nube.unadmexico.mx::5d54377b-337c-4ce8-bd2e-84abeb4d61a7" providerId="AD" clId="Web-{4619E644-39D8-490A-B27D-0A40F19CCC81}" dt="2022-07-27T16:32:21.177" v="3980" actId="20577"/>
          <ac:spMkLst>
            <pc:docMk/>
            <pc:sldMk cId="700132931" sldId="322"/>
            <ac:spMk id="8" creationId="{9456A072-47A6-4424-9ABE-F398119040DD}"/>
          </ac:spMkLst>
        </pc:spChg>
        <pc:picChg chg="add mod">
          <ac:chgData name="DANIEL EDUARDO LOPEZ MARTINEZ" userId="S::daniel.lopezmar@nube.unadmexico.mx::5d54377b-337c-4ce8-bd2e-84abeb4d61a7" providerId="AD" clId="Web-{4619E644-39D8-490A-B27D-0A40F19CCC81}" dt="2022-07-27T16:36:02.481" v="4139" actId="14100"/>
          <ac:picMkLst>
            <pc:docMk/>
            <pc:sldMk cId="700132931" sldId="322"/>
            <ac:picMk id="2" creationId="{19B94A17-404A-0B05-3DE2-5102B8C7B2A2}"/>
          </ac:picMkLst>
        </pc:picChg>
      </pc:sldChg>
      <pc:sldChg chg="addSp modSp">
        <pc:chgData name="DANIEL EDUARDO LOPEZ MARTINEZ" userId="S::daniel.lopezmar@nube.unadmexico.mx::5d54377b-337c-4ce8-bd2e-84abeb4d61a7" providerId="AD" clId="Web-{4619E644-39D8-490A-B27D-0A40F19CCC81}" dt="2022-07-27T16:37:59.734" v="4233" actId="14100"/>
        <pc:sldMkLst>
          <pc:docMk/>
          <pc:sldMk cId="1866160706" sldId="323"/>
        </pc:sldMkLst>
        <pc:spChg chg="mod">
          <ac:chgData name="DANIEL EDUARDO LOPEZ MARTINEZ" userId="S::daniel.lopezmar@nube.unadmexico.mx::5d54377b-337c-4ce8-bd2e-84abeb4d61a7" providerId="AD" clId="Web-{4619E644-39D8-490A-B27D-0A40F19CCC81}" dt="2022-07-27T16:37:59.734" v="4233" actId="14100"/>
          <ac:spMkLst>
            <pc:docMk/>
            <pc:sldMk cId="1866160706" sldId="323"/>
            <ac:spMk id="5" creationId="{85D9F803-CDBC-C74C-AF1B-2B5937D1C241}"/>
          </ac:spMkLst>
        </pc:spChg>
        <pc:spChg chg="mod">
          <ac:chgData name="DANIEL EDUARDO LOPEZ MARTINEZ" userId="S::daniel.lopezmar@nube.unadmexico.mx::5d54377b-337c-4ce8-bd2e-84abeb4d61a7" providerId="AD" clId="Web-{4619E644-39D8-490A-B27D-0A40F19CCC81}" dt="2022-07-27T16:36:34.700" v="4158" actId="20577"/>
          <ac:spMkLst>
            <pc:docMk/>
            <pc:sldMk cId="1866160706" sldId="323"/>
            <ac:spMk id="8" creationId="{4EF94599-779E-457E-B57B-6063EBF7A840}"/>
          </ac:spMkLst>
        </pc:spChg>
        <pc:picChg chg="add mod">
          <ac:chgData name="DANIEL EDUARDO LOPEZ MARTINEZ" userId="S::daniel.lopezmar@nube.unadmexico.mx::5d54377b-337c-4ce8-bd2e-84abeb4d61a7" providerId="AD" clId="Web-{4619E644-39D8-490A-B27D-0A40F19CCC81}" dt="2022-07-27T16:36:52.013" v="4167" actId="14100"/>
          <ac:picMkLst>
            <pc:docMk/>
            <pc:sldMk cId="1866160706" sldId="323"/>
            <ac:picMk id="2" creationId="{56CF0473-688B-45E1-1E22-78C79F599648}"/>
          </ac:picMkLst>
        </pc:picChg>
      </pc:sldChg>
      <pc:sldChg chg="addSp modSp">
        <pc:chgData name="DANIEL EDUARDO LOPEZ MARTINEZ" userId="S::daniel.lopezmar@nube.unadmexico.mx::5d54377b-337c-4ce8-bd2e-84abeb4d61a7" providerId="AD" clId="Web-{4619E644-39D8-490A-B27D-0A40F19CCC81}" dt="2022-07-27T16:44:50.950" v="4378" actId="20577"/>
        <pc:sldMkLst>
          <pc:docMk/>
          <pc:sldMk cId="252359608" sldId="324"/>
        </pc:sldMkLst>
        <pc:spChg chg="mod">
          <ac:chgData name="DANIEL EDUARDO LOPEZ MARTINEZ" userId="S::daniel.lopezmar@nube.unadmexico.mx::5d54377b-337c-4ce8-bd2e-84abeb4d61a7" providerId="AD" clId="Web-{4619E644-39D8-490A-B27D-0A40F19CCC81}" dt="2022-07-27T16:44:50.950" v="4378" actId="20577"/>
          <ac:spMkLst>
            <pc:docMk/>
            <pc:sldMk cId="252359608" sldId="324"/>
            <ac:spMk id="5" creationId="{85D9F803-CDBC-C74C-AF1B-2B5937D1C241}"/>
          </ac:spMkLst>
        </pc:spChg>
        <pc:spChg chg="mod">
          <ac:chgData name="DANIEL EDUARDO LOPEZ MARTINEZ" userId="S::daniel.lopezmar@nube.unadmexico.mx::5d54377b-337c-4ce8-bd2e-84abeb4d61a7" providerId="AD" clId="Web-{4619E644-39D8-490A-B27D-0A40F19CCC81}" dt="2022-07-27T16:38:44.720" v="4238" actId="20577"/>
          <ac:spMkLst>
            <pc:docMk/>
            <pc:sldMk cId="252359608" sldId="324"/>
            <ac:spMk id="12" creationId="{4D271BF5-BAA1-4CEB-A575-76A097FABBBA}"/>
          </ac:spMkLst>
        </pc:spChg>
        <pc:picChg chg="add mod">
          <ac:chgData name="DANIEL EDUARDO LOPEZ MARTINEZ" userId="S::daniel.lopezmar@nube.unadmexico.mx::5d54377b-337c-4ce8-bd2e-84abeb4d61a7" providerId="AD" clId="Web-{4619E644-39D8-490A-B27D-0A40F19CCC81}" dt="2022-07-27T16:39:45.581" v="4248" actId="1076"/>
          <ac:picMkLst>
            <pc:docMk/>
            <pc:sldMk cId="252359608" sldId="324"/>
            <ac:picMk id="2" creationId="{19254F47-8C8A-425B-33C9-0D265B155F16}"/>
          </ac:picMkLst>
        </pc:picChg>
      </pc:sldChg>
      <pc:sldChg chg="modSp">
        <pc:chgData name="DANIEL EDUARDO LOPEZ MARTINEZ" userId="S::daniel.lopezmar@nube.unadmexico.mx::5d54377b-337c-4ce8-bd2e-84abeb4d61a7" providerId="AD" clId="Web-{4619E644-39D8-490A-B27D-0A40F19CCC81}" dt="2022-07-27T17:02:47.186" v="4679" actId="20577"/>
        <pc:sldMkLst>
          <pc:docMk/>
          <pc:sldMk cId="1277611629" sldId="327"/>
        </pc:sldMkLst>
        <pc:spChg chg="mod">
          <ac:chgData name="DANIEL EDUARDO LOPEZ MARTINEZ" userId="S::daniel.lopezmar@nube.unadmexico.mx::5d54377b-337c-4ce8-bd2e-84abeb4d61a7" providerId="AD" clId="Web-{4619E644-39D8-490A-B27D-0A40F19CCC81}" dt="2022-07-27T17:02:47.186" v="4679" actId="20577"/>
          <ac:spMkLst>
            <pc:docMk/>
            <pc:sldMk cId="1277611629" sldId="327"/>
            <ac:spMk id="6" creationId="{2C36AF9D-A911-994B-90EA-013D4CDA5604}"/>
          </ac:spMkLst>
        </pc:spChg>
      </pc:sldChg>
      <pc:sldChg chg="modSp">
        <pc:chgData name="DANIEL EDUARDO LOPEZ MARTINEZ" userId="S::daniel.lopezmar@nube.unadmexico.mx::5d54377b-337c-4ce8-bd2e-84abeb4d61a7" providerId="AD" clId="Web-{4619E644-39D8-490A-B27D-0A40F19CCC81}" dt="2022-07-27T14:49:20.297" v="959" actId="20577"/>
        <pc:sldMkLst>
          <pc:docMk/>
          <pc:sldMk cId="3203376460" sldId="334"/>
        </pc:sldMkLst>
        <pc:spChg chg="mod">
          <ac:chgData name="DANIEL EDUARDO LOPEZ MARTINEZ" userId="S::daniel.lopezmar@nube.unadmexico.mx::5d54377b-337c-4ce8-bd2e-84abeb4d61a7" providerId="AD" clId="Web-{4619E644-39D8-490A-B27D-0A40F19CCC81}" dt="2022-07-27T14:49:20.297" v="959" actId="20577"/>
          <ac:spMkLst>
            <pc:docMk/>
            <pc:sldMk cId="3203376460" sldId="334"/>
            <ac:spMk id="5" creationId="{1B07C49E-AFFC-EC46-8930-E4D428F5F943}"/>
          </ac:spMkLst>
        </pc:spChg>
      </pc:sldChg>
      <pc:sldChg chg="addSp delSp modSp add ord replId">
        <pc:chgData name="DANIEL EDUARDO LOPEZ MARTINEZ" userId="S::daniel.lopezmar@nube.unadmexico.mx::5d54377b-337c-4ce8-bd2e-84abeb4d61a7" providerId="AD" clId="Web-{4619E644-39D8-490A-B27D-0A40F19CCC81}" dt="2022-07-27T16:01:36.823" v="3104" actId="20577"/>
        <pc:sldMkLst>
          <pc:docMk/>
          <pc:sldMk cId="3352522480" sldId="337"/>
        </pc:sldMkLst>
        <pc:spChg chg="mod">
          <ac:chgData name="DANIEL EDUARDO LOPEZ MARTINEZ" userId="S::daniel.lopezmar@nube.unadmexico.mx::5d54377b-337c-4ce8-bd2e-84abeb4d61a7" providerId="AD" clId="Web-{4619E644-39D8-490A-B27D-0A40F19CCC81}" dt="2022-07-27T16:01:36.823" v="3104" actId="20577"/>
          <ac:spMkLst>
            <pc:docMk/>
            <pc:sldMk cId="3352522480" sldId="337"/>
            <ac:spMk id="7" creationId="{0BFEC426-B615-E549-83E5-140FD588BC64}"/>
          </ac:spMkLst>
        </pc:spChg>
        <pc:graphicFrameChg chg="add del mod">
          <ac:chgData name="DANIEL EDUARDO LOPEZ MARTINEZ" userId="S::daniel.lopezmar@nube.unadmexico.mx::5d54377b-337c-4ce8-bd2e-84abeb4d61a7" providerId="AD" clId="Web-{4619E644-39D8-490A-B27D-0A40F19CCC81}" dt="2022-07-27T16:00:52.963" v="3087"/>
          <ac:graphicFrameMkLst>
            <pc:docMk/>
            <pc:sldMk cId="3352522480" sldId="337"/>
            <ac:graphicFrameMk id="3" creationId="{FBDB33F6-7B38-D158-075B-0C9EF754AA55}"/>
          </ac:graphicFrameMkLst>
        </pc:graphicFrameChg>
      </pc:sldChg>
      <pc:sldChg chg="modSp add replId">
        <pc:chgData name="DANIEL EDUARDO LOPEZ MARTINEZ" userId="S::daniel.lopezmar@nube.unadmexico.mx::5d54377b-337c-4ce8-bd2e-84abeb4d61a7" providerId="AD" clId="Web-{4619E644-39D8-490A-B27D-0A40F19CCC81}" dt="2022-07-27T15:45:36.747" v="2559" actId="20577"/>
        <pc:sldMkLst>
          <pc:docMk/>
          <pc:sldMk cId="1985041067" sldId="338"/>
        </pc:sldMkLst>
        <pc:spChg chg="mod">
          <ac:chgData name="DANIEL EDUARDO LOPEZ MARTINEZ" userId="S::daniel.lopezmar@nube.unadmexico.mx::5d54377b-337c-4ce8-bd2e-84abeb4d61a7" providerId="AD" clId="Web-{4619E644-39D8-490A-B27D-0A40F19CCC81}" dt="2022-07-27T15:45:36.747" v="2559" actId="20577"/>
          <ac:spMkLst>
            <pc:docMk/>
            <pc:sldMk cId="1985041067" sldId="338"/>
            <ac:spMk id="7" creationId="{0BFEC426-B615-E549-83E5-140FD588BC64}"/>
          </ac:spMkLst>
        </pc:spChg>
      </pc:sldChg>
      <pc:sldChg chg="addSp modSp add replId">
        <pc:chgData name="DANIEL EDUARDO LOPEZ MARTINEZ" userId="S::daniel.lopezmar@nube.unadmexico.mx::5d54377b-337c-4ce8-bd2e-84abeb4d61a7" providerId="AD" clId="Web-{4619E644-39D8-490A-B27D-0A40F19CCC81}" dt="2022-07-27T15:15:35.269" v="1653" actId="14100"/>
        <pc:sldMkLst>
          <pc:docMk/>
          <pc:sldMk cId="1886585504" sldId="339"/>
        </pc:sldMkLst>
        <pc:spChg chg="mod">
          <ac:chgData name="DANIEL EDUARDO LOPEZ MARTINEZ" userId="S::daniel.lopezmar@nube.unadmexico.mx::5d54377b-337c-4ce8-bd2e-84abeb4d61a7" providerId="AD" clId="Web-{4619E644-39D8-490A-B27D-0A40F19CCC81}" dt="2022-07-27T15:15:14.893" v="1649" actId="20577"/>
          <ac:spMkLst>
            <pc:docMk/>
            <pc:sldMk cId="1886585504" sldId="339"/>
            <ac:spMk id="8" creationId="{C7B9C153-C85C-3240-8E7E-523FBC004564}"/>
          </ac:spMkLst>
        </pc:spChg>
        <pc:picChg chg="add mod">
          <ac:chgData name="DANIEL EDUARDO LOPEZ MARTINEZ" userId="S::daniel.lopezmar@nube.unadmexico.mx::5d54377b-337c-4ce8-bd2e-84abeb4d61a7" providerId="AD" clId="Web-{4619E644-39D8-490A-B27D-0A40F19CCC81}" dt="2022-07-27T15:15:35.269" v="1653" actId="14100"/>
          <ac:picMkLst>
            <pc:docMk/>
            <pc:sldMk cId="1886585504" sldId="339"/>
            <ac:picMk id="2" creationId="{92366D91-FD83-6A3E-6FC7-5729DC063167}"/>
          </ac:picMkLst>
        </pc:picChg>
      </pc:sldChg>
      <pc:sldChg chg="addSp modSp add replId">
        <pc:chgData name="DANIEL EDUARDO LOPEZ MARTINEZ" userId="S::daniel.lopezmar@nube.unadmexico.mx::5d54377b-337c-4ce8-bd2e-84abeb4d61a7" providerId="AD" clId="Web-{4619E644-39D8-490A-B27D-0A40F19CCC81}" dt="2022-07-27T15:22:04.421" v="1786" actId="14100"/>
        <pc:sldMkLst>
          <pc:docMk/>
          <pc:sldMk cId="2623461404" sldId="340"/>
        </pc:sldMkLst>
        <pc:spChg chg="add mod">
          <ac:chgData name="DANIEL EDUARDO LOPEZ MARTINEZ" userId="S::daniel.lopezmar@nube.unadmexico.mx::5d54377b-337c-4ce8-bd2e-84abeb4d61a7" providerId="AD" clId="Web-{4619E644-39D8-490A-B27D-0A40F19CCC81}" dt="2022-07-27T15:21:34.483" v="1777" actId="20577"/>
          <ac:spMkLst>
            <pc:docMk/>
            <pc:sldMk cId="2623461404" sldId="340"/>
            <ac:spMk id="3" creationId="{8B96F7F8-D533-B5F5-C016-D3830F4D82A4}"/>
          </ac:spMkLst>
        </pc:spChg>
        <pc:spChg chg="add mod">
          <ac:chgData name="DANIEL EDUARDO LOPEZ MARTINEZ" userId="S::daniel.lopezmar@nube.unadmexico.mx::5d54377b-337c-4ce8-bd2e-84abeb4d61a7" providerId="AD" clId="Web-{4619E644-39D8-490A-B27D-0A40F19CCC81}" dt="2022-07-27T15:22:01.359" v="1785" actId="20577"/>
          <ac:spMkLst>
            <pc:docMk/>
            <pc:sldMk cId="2623461404" sldId="340"/>
            <ac:spMk id="6" creationId="{55E65A93-5921-2013-229D-2EFABA6CF26E}"/>
          </ac:spMkLst>
        </pc:spChg>
        <pc:spChg chg="mod">
          <ac:chgData name="DANIEL EDUARDO LOPEZ MARTINEZ" userId="S::daniel.lopezmar@nube.unadmexico.mx::5d54377b-337c-4ce8-bd2e-84abeb4d61a7" providerId="AD" clId="Web-{4619E644-39D8-490A-B27D-0A40F19CCC81}" dt="2022-07-27T15:17:15.522" v="1674" actId="20577"/>
          <ac:spMkLst>
            <pc:docMk/>
            <pc:sldMk cId="2623461404" sldId="340"/>
            <ac:spMk id="8" creationId="{C7B9C153-C85C-3240-8E7E-523FBC004564}"/>
          </ac:spMkLst>
        </pc:spChg>
        <pc:picChg chg="add mod">
          <ac:chgData name="DANIEL EDUARDO LOPEZ MARTINEZ" userId="S::daniel.lopezmar@nube.unadmexico.mx::5d54377b-337c-4ce8-bd2e-84abeb4d61a7" providerId="AD" clId="Web-{4619E644-39D8-490A-B27D-0A40F19CCC81}" dt="2022-07-27T15:21:25.248" v="1772" actId="1076"/>
          <ac:picMkLst>
            <pc:docMk/>
            <pc:sldMk cId="2623461404" sldId="340"/>
            <ac:picMk id="2" creationId="{8FA984A2-90A5-C731-583D-1E6AFBA5BB0A}"/>
          </ac:picMkLst>
        </pc:picChg>
        <pc:picChg chg="add mod">
          <ac:chgData name="DANIEL EDUARDO LOPEZ MARTINEZ" userId="S::daniel.lopezmar@nube.unadmexico.mx::5d54377b-337c-4ce8-bd2e-84abeb4d61a7" providerId="AD" clId="Web-{4619E644-39D8-490A-B27D-0A40F19CCC81}" dt="2022-07-27T15:22:04.421" v="1786" actId="14100"/>
          <ac:picMkLst>
            <pc:docMk/>
            <pc:sldMk cId="2623461404" sldId="340"/>
            <ac:picMk id="5" creationId="{449334D2-73AA-D2F8-FDD9-663A9367211E}"/>
          </ac:picMkLst>
        </pc:picChg>
      </pc:sldChg>
      <pc:sldChg chg="addSp delSp modSp add replId">
        <pc:chgData name="DANIEL EDUARDO LOPEZ MARTINEZ" userId="S::daniel.lopezmar@nube.unadmexico.mx::5d54377b-337c-4ce8-bd2e-84abeb4d61a7" providerId="AD" clId="Web-{4619E644-39D8-490A-B27D-0A40F19CCC81}" dt="2022-07-27T14:57:56.532" v="1095" actId="14100"/>
        <pc:sldMkLst>
          <pc:docMk/>
          <pc:sldMk cId="779551097" sldId="341"/>
        </pc:sldMkLst>
        <pc:graphicFrameChg chg="del">
          <ac:chgData name="DANIEL EDUARDO LOPEZ MARTINEZ" userId="S::daniel.lopezmar@nube.unadmexico.mx::5d54377b-337c-4ce8-bd2e-84abeb4d61a7" providerId="AD" clId="Web-{4619E644-39D8-490A-B27D-0A40F19CCC81}" dt="2022-07-27T14:57:16.500" v="1082"/>
          <ac:graphicFrameMkLst>
            <pc:docMk/>
            <pc:sldMk cId="779551097" sldId="341"/>
            <ac:graphicFrameMk id="2" creationId="{03ADA1FF-EC3B-0579-BE3A-ECD232D2AC4A}"/>
          </ac:graphicFrameMkLst>
        </pc:graphicFrameChg>
        <pc:graphicFrameChg chg="del">
          <ac:chgData name="DANIEL EDUARDO LOPEZ MARTINEZ" userId="S::daniel.lopezmar@nube.unadmexico.mx::5d54377b-337c-4ce8-bd2e-84abeb4d61a7" providerId="AD" clId="Web-{4619E644-39D8-490A-B27D-0A40F19CCC81}" dt="2022-07-27T14:57:17.656" v="1083"/>
          <ac:graphicFrameMkLst>
            <pc:docMk/>
            <pc:sldMk cId="779551097" sldId="341"/>
            <ac:graphicFrameMk id="3" creationId="{44D4FDC9-FC60-635E-8327-82B150C3A387}"/>
          </ac:graphicFrameMkLst>
        </pc:graphicFrameChg>
        <pc:picChg chg="add mod">
          <ac:chgData name="DANIEL EDUARDO LOPEZ MARTINEZ" userId="S::daniel.lopezmar@nube.unadmexico.mx::5d54377b-337c-4ce8-bd2e-84abeb4d61a7" providerId="AD" clId="Web-{4619E644-39D8-490A-B27D-0A40F19CCC81}" dt="2022-07-27T14:57:56.532" v="1095" actId="14100"/>
          <ac:picMkLst>
            <pc:docMk/>
            <pc:sldMk cId="779551097" sldId="341"/>
            <ac:picMk id="5" creationId="{2406BBC2-8A4D-18A0-6733-36D4769C1A7E}"/>
          </ac:picMkLst>
        </pc:picChg>
        <pc:picChg chg="add mod">
          <ac:chgData name="DANIEL EDUARDO LOPEZ MARTINEZ" userId="S::daniel.lopezmar@nube.unadmexico.mx::5d54377b-337c-4ce8-bd2e-84abeb4d61a7" providerId="AD" clId="Web-{4619E644-39D8-490A-B27D-0A40F19CCC81}" dt="2022-07-27T14:57:54.751" v="1094" actId="14100"/>
          <ac:picMkLst>
            <pc:docMk/>
            <pc:sldMk cId="779551097" sldId="341"/>
            <ac:picMk id="6" creationId="{6C3D6E70-1029-CD2F-30BC-28C1B5A18887}"/>
          </ac:picMkLst>
        </pc:picChg>
      </pc:sldChg>
      <pc:sldChg chg="addSp delSp modSp add ord replId">
        <pc:chgData name="DANIEL EDUARDO LOPEZ MARTINEZ" userId="S::daniel.lopezmar@nube.unadmexico.mx::5d54377b-337c-4ce8-bd2e-84abeb4d61a7" providerId="AD" clId="Web-{4619E644-39D8-490A-B27D-0A40F19CCC81}" dt="2022-07-27T15:00:34.569" v="1129" actId="1076"/>
        <pc:sldMkLst>
          <pc:docMk/>
          <pc:sldMk cId="2173589883" sldId="342"/>
        </pc:sldMkLst>
        <pc:picChg chg="add mod">
          <ac:chgData name="DANIEL EDUARDO LOPEZ MARTINEZ" userId="S::daniel.lopezmar@nube.unadmexico.mx::5d54377b-337c-4ce8-bd2e-84abeb4d61a7" providerId="AD" clId="Web-{4619E644-39D8-490A-B27D-0A40F19CCC81}" dt="2022-07-27T14:59:12.566" v="1108" actId="1076"/>
          <ac:picMkLst>
            <pc:docMk/>
            <pc:sldMk cId="2173589883" sldId="342"/>
            <ac:picMk id="2" creationId="{29A7594C-7F66-3D80-CFC4-0ABACF56C100}"/>
          </ac:picMkLst>
        </pc:picChg>
        <pc:picChg chg="add mod">
          <ac:chgData name="DANIEL EDUARDO LOPEZ MARTINEZ" userId="S::daniel.lopezmar@nube.unadmexico.mx::5d54377b-337c-4ce8-bd2e-84abeb4d61a7" providerId="AD" clId="Web-{4619E644-39D8-490A-B27D-0A40F19CCC81}" dt="2022-07-27T15:00:34.569" v="1128" actId="1076"/>
          <ac:picMkLst>
            <pc:docMk/>
            <pc:sldMk cId="2173589883" sldId="342"/>
            <ac:picMk id="3" creationId="{D9ADB912-F31D-44E0-7E0F-AEFC95EB5402}"/>
          </ac:picMkLst>
        </pc:picChg>
        <pc:picChg chg="del">
          <ac:chgData name="DANIEL EDUARDO LOPEZ MARTINEZ" userId="S::daniel.lopezmar@nube.unadmexico.mx::5d54377b-337c-4ce8-bd2e-84abeb4d61a7" providerId="AD" clId="Web-{4619E644-39D8-490A-B27D-0A40F19CCC81}" dt="2022-07-27T14:58:19.846" v="1098"/>
          <ac:picMkLst>
            <pc:docMk/>
            <pc:sldMk cId="2173589883" sldId="342"/>
            <ac:picMk id="5" creationId="{2406BBC2-8A4D-18A0-6733-36D4769C1A7E}"/>
          </ac:picMkLst>
        </pc:picChg>
        <pc:picChg chg="del">
          <ac:chgData name="DANIEL EDUARDO LOPEZ MARTINEZ" userId="S::daniel.lopezmar@nube.unadmexico.mx::5d54377b-337c-4ce8-bd2e-84abeb4d61a7" providerId="AD" clId="Web-{4619E644-39D8-490A-B27D-0A40F19CCC81}" dt="2022-07-27T14:58:20.299" v="1099"/>
          <ac:picMkLst>
            <pc:docMk/>
            <pc:sldMk cId="2173589883" sldId="342"/>
            <ac:picMk id="6" creationId="{6C3D6E70-1029-CD2F-30BC-28C1B5A18887}"/>
          </ac:picMkLst>
        </pc:picChg>
        <pc:picChg chg="add mod">
          <ac:chgData name="DANIEL EDUARDO LOPEZ MARTINEZ" userId="S::daniel.lopezmar@nube.unadmexico.mx::5d54377b-337c-4ce8-bd2e-84abeb4d61a7" providerId="AD" clId="Web-{4619E644-39D8-490A-B27D-0A40F19CCC81}" dt="2022-07-27T15:00:34.569" v="1129" actId="1076"/>
          <ac:picMkLst>
            <pc:docMk/>
            <pc:sldMk cId="2173589883" sldId="342"/>
            <ac:picMk id="9" creationId="{1B99B420-B346-3D4C-AFBA-27626C5410BB}"/>
          </ac:picMkLst>
        </pc:picChg>
      </pc:sldChg>
      <pc:sldChg chg="addSp delSp modSp add ord replId">
        <pc:chgData name="DANIEL EDUARDO LOPEZ MARTINEZ" userId="S::daniel.lopezmar@nube.unadmexico.mx::5d54377b-337c-4ce8-bd2e-84abeb4d61a7" providerId="AD" clId="Web-{4619E644-39D8-490A-B27D-0A40F19CCC81}" dt="2022-07-27T15:00:11.943" v="1124" actId="14100"/>
        <pc:sldMkLst>
          <pc:docMk/>
          <pc:sldMk cId="568251904" sldId="343"/>
        </pc:sldMkLst>
        <pc:picChg chg="del">
          <ac:chgData name="DANIEL EDUARDO LOPEZ MARTINEZ" userId="S::daniel.lopezmar@nube.unadmexico.mx::5d54377b-337c-4ce8-bd2e-84abeb4d61a7" providerId="AD" clId="Web-{4619E644-39D8-490A-B27D-0A40F19CCC81}" dt="2022-07-27T14:59:32.567" v="1115"/>
          <ac:picMkLst>
            <pc:docMk/>
            <pc:sldMk cId="568251904" sldId="343"/>
            <ac:picMk id="2" creationId="{29A7594C-7F66-3D80-CFC4-0ABACF56C100}"/>
          </ac:picMkLst>
        </pc:picChg>
        <pc:picChg chg="del">
          <ac:chgData name="DANIEL EDUARDO LOPEZ MARTINEZ" userId="S::daniel.lopezmar@nube.unadmexico.mx::5d54377b-337c-4ce8-bd2e-84abeb4d61a7" providerId="AD" clId="Web-{4619E644-39D8-490A-B27D-0A40F19CCC81}" dt="2022-07-27T14:59:31.926" v="1114"/>
          <ac:picMkLst>
            <pc:docMk/>
            <pc:sldMk cId="568251904" sldId="343"/>
            <ac:picMk id="3" creationId="{D9ADB912-F31D-44E0-7E0F-AEFC95EB5402}"/>
          </ac:picMkLst>
        </pc:picChg>
        <pc:picChg chg="add mod">
          <ac:chgData name="DANIEL EDUARDO LOPEZ MARTINEZ" userId="S::daniel.lopezmar@nube.unadmexico.mx::5d54377b-337c-4ce8-bd2e-84abeb4d61a7" providerId="AD" clId="Web-{4619E644-39D8-490A-B27D-0A40F19CCC81}" dt="2022-07-27T15:00:11.943" v="1124" actId="14100"/>
          <ac:picMkLst>
            <pc:docMk/>
            <pc:sldMk cId="568251904" sldId="343"/>
            <ac:picMk id="5" creationId="{C75698AF-281F-1BAC-8C4E-05D7520CD5A5}"/>
          </ac:picMkLst>
        </pc:picChg>
        <pc:picChg chg="add mod">
          <ac:chgData name="DANIEL EDUARDO LOPEZ MARTINEZ" userId="S::daniel.lopezmar@nube.unadmexico.mx::5d54377b-337c-4ce8-bd2e-84abeb4d61a7" providerId="AD" clId="Web-{4619E644-39D8-490A-B27D-0A40F19CCC81}" dt="2022-07-27T15:00:07.990" v="1123" actId="14100"/>
          <ac:picMkLst>
            <pc:docMk/>
            <pc:sldMk cId="568251904" sldId="343"/>
            <ac:picMk id="6" creationId="{DE6266BB-5730-C858-29A9-D2E2429B0CF1}"/>
          </ac:picMkLst>
        </pc:picChg>
      </pc:sldChg>
      <pc:sldChg chg="add del replId">
        <pc:chgData name="DANIEL EDUARDO LOPEZ MARTINEZ" userId="S::daniel.lopezmar@nube.unadmexico.mx::5d54377b-337c-4ce8-bd2e-84abeb4d61a7" providerId="AD" clId="Web-{4619E644-39D8-490A-B27D-0A40F19CCC81}" dt="2022-07-27T14:58:51.612" v="1105"/>
        <pc:sldMkLst>
          <pc:docMk/>
          <pc:sldMk cId="4174166471" sldId="343"/>
        </pc:sldMkLst>
      </pc:sldChg>
      <pc:sldChg chg="addSp delSp modSp add ord replId">
        <pc:chgData name="DANIEL EDUARDO LOPEZ MARTINEZ" userId="S::daniel.lopezmar@nube.unadmexico.mx::5d54377b-337c-4ce8-bd2e-84abeb4d61a7" providerId="AD" clId="Web-{4619E644-39D8-490A-B27D-0A40F19CCC81}" dt="2022-07-27T15:16:26.973" v="1667"/>
        <pc:sldMkLst>
          <pc:docMk/>
          <pc:sldMk cId="3350017308" sldId="344"/>
        </pc:sldMkLst>
        <pc:picChg chg="del">
          <ac:chgData name="DANIEL EDUARDO LOPEZ MARTINEZ" userId="S::daniel.lopezmar@nube.unadmexico.mx::5d54377b-337c-4ce8-bd2e-84abeb4d61a7" providerId="AD" clId="Web-{4619E644-39D8-490A-B27D-0A40F19CCC81}" dt="2022-07-27T15:15:47.332" v="1656"/>
          <ac:picMkLst>
            <pc:docMk/>
            <pc:sldMk cId="3350017308" sldId="344"/>
            <ac:picMk id="2" creationId="{92366D91-FD83-6A3E-6FC7-5729DC063167}"/>
          </ac:picMkLst>
        </pc:picChg>
        <pc:picChg chg="add mod">
          <ac:chgData name="DANIEL EDUARDO LOPEZ MARTINEZ" userId="S::daniel.lopezmar@nube.unadmexico.mx::5d54377b-337c-4ce8-bd2e-84abeb4d61a7" providerId="AD" clId="Web-{4619E644-39D8-490A-B27D-0A40F19CCC81}" dt="2022-07-27T15:16:04.301" v="1660" actId="14100"/>
          <ac:picMkLst>
            <pc:docMk/>
            <pc:sldMk cId="3350017308" sldId="344"/>
            <ac:picMk id="3" creationId="{5AC48F85-5FC0-3408-2F44-B3480C0ECC49}"/>
          </ac:picMkLst>
        </pc:picChg>
        <pc:picChg chg="add mod">
          <ac:chgData name="DANIEL EDUARDO LOPEZ MARTINEZ" userId="S::daniel.lopezmar@nube.unadmexico.mx::5d54377b-337c-4ce8-bd2e-84abeb4d61a7" providerId="AD" clId="Web-{4619E644-39D8-490A-B27D-0A40F19CCC81}" dt="2022-07-27T15:16:20.208" v="1665" actId="1076"/>
          <ac:picMkLst>
            <pc:docMk/>
            <pc:sldMk cId="3350017308" sldId="344"/>
            <ac:picMk id="5" creationId="{D2F4DD1F-FAC3-8432-FCD2-758CA896967A}"/>
          </ac:picMkLst>
        </pc:picChg>
      </pc:sldChg>
      <pc:sldChg chg="addSp delSp modSp add replId">
        <pc:chgData name="DANIEL EDUARDO LOPEZ MARTINEZ" userId="S::daniel.lopezmar@nube.unadmexico.mx::5d54377b-337c-4ce8-bd2e-84abeb4d61a7" providerId="AD" clId="Web-{4619E644-39D8-490A-B27D-0A40F19CCC81}" dt="2022-07-27T15:16:42.755" v="1673" actId="1076"/>
        <pc:sldMkLst>
          <pc:docMk/>
          <pc:sldMk cId="618260462" sldId="345"/>
        </pc:sldMkLst>
        <pc:picChg chg="del">
          <ac:chgData name="DANIEL EDUARDO LOPEZ MARTINEZ" userId="S::daniel.lopezmar@nube.unadmexico.mx::5d54377b-337c-4ce8-bd2e-84abeb4d61a7" providerId="AD" clId="Web-{4619E644-39D8-490A-B27D-0A40F19CCC81}" dt="2022-07-27T15:16:28.411" v="1668"/>
          <ac:picMkLst>
            <pc:docMk/>
            <pc:sldMk cId="618260462" sldId="345"/>
            <ac:picMk id="2" creationId="{92366D91-FD83-6A3E-6FC7-5729DC063167}"/>
          </ac:picMkLst>
        </pc:picChg>
        <pc:picChg chg="add mod">
          <ac:chgData name="DANIEL EDUARDO LOPEZ MARTINEZ" userId="S::daniel.lopezmar@nube.unadmexico.mx::5d54377b-337c-4ce8-bd2e-84abeb4d61a7" providerId="AD" clId="Web-{4619E644-39D8-490A-B27D-0A40F19CCC81}" dt="2022-07-27T15:16:42.755" v="1673" actId="1076"/>
          <ac:picMkLst>
            <pc:docMk/>
            <pc:sldMk cId="618260462" sldId="345"/>
            <ac:picMk id="3" creationId="{44731A5A-FFF2-E601-3FE0-259F8204C74A}"/>
          </ac:picMkLst>
        </pc:picChg>
      </pc:sldChg>
      <pc:sldChg chg="addSp delSp modSp add replId">
        <pc:chgData name="DANIEL EDUARDO LOPEZ MARTINEZ" userId="S::daniel.lopezmar@nube.unadmexico.mx::5d54377b-337c-4ce8-bd2e-84abeb4d61a7" providerId="AD" clId="Web-{4619E644-39D8-490A-B27D-0A40F19CCC81}" dt="2022-07-27T15:22:46.423" v="1809" actId="20577"/>
        <pc:sldMkLst>
          <pc:docMk/>
          <pc:sldMk cId="1799355301" sldId="346"/>
        </pc:sldMkLst>
        <pc:spChg chg="mod">
          <ac:chgData name="DANIEL EDUARDO LOPEZ MARTINEZ" userId="S::daniel.lopezmar@nube.unadmexico.mx::5d54377b-337c-4ce8-bd2e-84abeb4d61a7" providerId="AD" clId="Web-{4619E644-39D8-490A-B27D-0A40F19CCC81}" dt="2022-07-27T15:22:34.985" v="1802" actId="20577"/>
          <ac:spMkLst>
            <pc:docMk/>
            <pc:sldMk cId="1799355301" sldId="346"/>
            <ac:spMk id="3" creationId="{8B96F7F8-D533-B5F5-C016-D3830F4D82A4}"/>
          </ac:spMkLst>
        </pc:spChg>
        <pc:spChg chg="mod">
          <ac:chgData name="DANIEL EDUARDO LOPEZ MARTINEZ" userId="S::daniel.lopezmar@nube.unadmexico.mx::5d54377b-337c-4ce8-bd2e-84abeb4d61a7" providerId="AD" clId="Web-{4619E644-39D8-490A-B27D-0A40F19CCC81}" dt="2022-07-27T15:22:46.423" v="1809" actId="20577"/>
          <ac:spMkLst>
            <pc:docMk/>
            <pc:sldMk cId="1799355301" sldId="346"/>
            <ac:spMk id="6" creationId="{55E65A93-5921-2013-229D-2EFABA6CF26E}"/>
          </ac:spMkLst>
        </pc:spChg>
        <pc:picChg chg="del">
          <ac:chgData name="DANIEL EDUARDO LOPEZ MARTINEZ" userId="S::daniel.lopezmar@nube.unadmexico.mx::5d54377b-337c-4ce8-bd2e-84abeb4d61a7" providerId="AD" clId="Web-{4619E644-39D8-490A-B27D-0A40F19CCC81}" dt="2022-07-27T15:22:08.859" v="1788"/>
          <ac:picMkLst>
            <pc:docMk/>
            <pc:sldMk cId="1799355301" sldId="346"/>
            <ac:picMk id="2" creationId="{8FA984A2-90A5-C731-583D-1E6AFBA5BB0A}"/>
          </ac:picMkLst>
        </pc:picChg>
        <pc:picChg chg="del">
          <ac:chgData name="DANIEL EDUARDO LOPEZ MARTINEZ" userId="S::daniel.lopezmar@nube.unadmexico.mx::5d54377b-337c-4ce8-bd2e-84abeb4d61a7" providerId="AD" clId="Web-{4619E644-39D8-490A-B27D-0A40F19CCC81}" dt="2022-07-27T15:22:09.922" v="1789"/>
          <ac:picMkLst>
            <pc:docMk/>
            <pc:sldMk cId="1799355301" sldId="346"/>
            <ac:picMk id="5" creationId="{449334D2-73AA-D2F8-FDD9-663A9367211E}"/>
          </ac:picMkLst>
        </pc:picChg>
        <pc:picChg chg="add mod">
          <ac:chgData name="DANIEL EDUARDO LOPEZ MARTINEZ" userId="S::daniel.lopezmar@nube.unadmexico.mx::5d54377b-337c-4ce8-bd2e-84abeb4d61a7" providerId="AD" clId="Web-{4619E644-39D8-490A-B27D-0A40F19CCC81}" dt="2022-07-27T15:22:23.547" v="1793" actId="1076"/>
          <ac:picMkLst>
            <pc:docMk/>
            <pc:sldMk cId="1799355301" sldId="346"/>
            <ac:picMk id="9" creationId="{02E6E02B-13DA-1209-5A9E-EDD1AEDCC297}"/>
          </ac:picMkLst>
        </pc:picChg>
        <pc:picChg chg="add mod">
          <ac:chgData name="DANIEL EDUARDO LOPEZ MARTINEZ" userId="S::daniel.lopezmar@nube.unadmexico.mx::5d54377b-337c-4ce8-bd2e-84abeb4d61a7" providerId="AD" clId="Web-{4619E644-39D8-490A-B27D-0A40F19CCC81}" dt="2022-07-27T15:22:43.438" v="1807" actId="1076"/>
          <ac:picMkLst>
            <pc:docMk/>
            <pc:sldMk cId="1799355301" sldId="346"/>
            <ac:picMk id="10" creationId="{8778F12F-6156-DDE2-EC8C-3B496036ECD9}"/>
          </ac:picMkLst>
        </pc:picChg>
      </pc:sldChg>
      <pc:sldChg chg="addSp delSp modSp add ord replId">
        <pc:chgData name="DANIEL EDUARDO LOPEZ MARTINEZ" userId="S::daniel.lopezmar@nube.unadmexico.mx::5d54377b-337c-4ce8-bd2e-84abeb4d61a7" providerId="AD" clId="Web-{4619E644-39D8-490A-B27D-0A40F19CCC81}" dt="2022-07-27T15:23:53.112" v="1834" actId="1076"/>
        <pc:sldMkLst>
          <pc:docMk/>
          <pc:sldMk cId="271298892" sldId="347"/>
        </pc:sldMkLst>
        <pc:spChg chg="del">
          <ac:chgData name="DANIEL EDUARDO LOPEZ MARTINEZ" userId="S::daniel.lopezmar@nube.unadmexico.mx::5d54377b-337c-4ce8-bd2e-84abeb4d61a7" providerId="AD" clId="Web-{4619E644-39D8-490A-B27D-0A40F19CCC81}" dt="2022-07-27T15:22:58.954" v="1814"/>
          <ac:spMkLst>
            <pc:docMk/>
            <pc:sldMk cId="271298892" sldId="347"/>
            <ac:spMk id="3" creationId="{8B96F7F8-D533-B5F5-C016-D3830F4D82A4}"/>
          </ac:spMkLst>
        </pc:spChg>
        <pc:spChg chg="del">
          <ac:chgData name="DANIEL EDUARDO LOPEZ MARTINEZ" userId="S::daniel.lopezmar@nube.unadmexico.mx::5d54377b-337c-4ce8-bd2e-84abeb4d61a7" providerId="AD" clId="Web-{4619E644-39D8-490A-B27D-0A40F19CCC81}" dt="2022-07-27T15:23:00.236" v="1815"/>
          <ac:spMkLst>
            <pc:docMk/>
            <pc:sldMk cId="271298892" sldId="347"/>
            <ac:spMk id="6" creationId="{55E65A93-5921-2013-229D-2EFABA6CF26E}"/>
          </ac:spMkLst>
        </pc:spChg>
        <pc:spChg chg="mod">
          <ac:chgData name="DANIEL EDUARDO LOPEZ MARTINEZ" userId="S::daniel.lopezmar@nube.unadmexico.mx::5d54377b-337c-4ce8-bd2e-84abeb4d61a7" providerId="AD" clId="Web-{4619E644-39D8-490A-B27D-0A40F19CCC81}" dt="2022-07-27T15:23:48.550" v="1831" actId="14100"/>
          <ac:spMkLst>
            <pc:docMk/>
            <pc:sldMk cId="271298892" sldId="347"/>
            <ac:spMk id="8" creationId="{C7B9C153-C85C-3240-8E7E-523FBC004564}"/>
          </ac:spMkLst>
        </pc:spChg>
        <pc:picChg chg="del">
          <ac:chgData name="DANIEL EDUARDO LOPEZ MARTINEZ" userId="S::daniel.lopezmar@nube.unadmexico.mx::5d54377b-337c-4ce8-bd2e-84abeb4d61a7" providerId="AD" clId="Web-{4619E644-39D8-490A-B27D-0A40F19CCC81}" dt="2022-07-27T15:22:57.454" v="1812"/>
          <ac:picMkLst>
            <pc:docMk/>
            <pc:sldMk cId="271298892" sldId="347"/>
            <ac:picMk id="2" creationId="{8FA984A2-90A5-C731-583D-1E6AFBA5BB0A}"/>
          </ac:picMkLst>
        </pc:picChg>
        <pc:picChg chg="del">
          <ac:chgData name="DANIEL EDUARDO LOPEZ MARTINEZ" userId="S::daniel.lopezmar@nube.unadmexico.mx::5d54377b-337c-4ce8-bd2e-84abeb4d61a7" providerId="AD" clId="Web-{4619E644-39D8-490A-B27D-0A40F19CCC81}" dt="2022-07-27T15:22:58.142" v="1813"/>
          <ac:picMkLst>
            <pc:docMk/>
            <pc:sldMk cId="271298892" sldId="347"/>
            <ac:picMk id="5" creationId="{449334D2-73AA-D2F8-FDD9-663A9367211E}"/>
          </ac:picMkLst>
        </pc:picChg>
        <pc:picChg chg="add mod">
          <ac:chgData name="DANIEL EDUARDO LOPEZ MARTINEZ" userId="S::daniel.lopezmar@nube.unadmexico.mx::5d54377b-337c-4ce8-bd2e-84abeb4d61a7" providerId="AD" clId="Web-{4619E644-39D8-490A-B27D-0A40F19CCC81}" dt="2022-07-27T15:23:53.112" v="1834" actId="1076"/>
          <ac:picMkLst>
            <pc:docMk/>
            <pc:sldMk cId="271298892" sldId="347"/>
            <ac:picMk id="9" creationId="{F646BC51-7ACD-A095-3159-841CC03C29D3}"/>
          </ac:picMkLst>
        </pc:picChg>
        <pc:picChg chg="add del">
          <ac:chgData name="DANIEL EDUARDO LOPEZ MARTINEZ" userId="S::daniel.lopezmar@nube.unadmexico.mx::5d54377b-337c-4ce8-bd2e-84abeb4d61a7" providerId="AD" clId="Web-{4619E644-39D8-490A-B27D-0A40F19CCC81}" dt="2022-07-27T15:23:19.971" v="1822"/>
          <ac:picMkLst>
            <pc:docMk/>
            <pc:sldMk cId="271298892" sldId="347"/>
            <ac:picMk id="10" creationId="{CFD56442-639B-1F1B-9B6B-0A9322D9EDE2}"/>
          </ac:picMkLst>
        </pc:picChg>
      </pc:sldChg>
      <pc:sldChg chg="addSp delSp modSp add replId">
        <pc:chgData name="DANIEL EDUARDO LOPEZ MARTINEZ" userId="S::daniel.lopezmar@nube.unadmexico.mx::5d54377b-337c-4ce8-bd2e-84abeb4d61a7" providerId="AD" clId="Web-{4619E644-39D8-490A-B27D-0A40F19CCC81}" dt="2022-07-27T15:23:44.175" v="1830" actId="14100"/>
        <pc:sldMkLst>
          <pc:docMk/>
          <pc:sldMk cId="168978692" sldId="348"/>
        </pc:sldMkLst>
        <pc:spChg chg="mod">
          <ac:chgData name="DANIEL EDUARDO LOPEZ MARTINEZ" userId="S::daniel.lopezmar@nube.unadmexico.mx::5d54377b-337c-4ce8-bd2e-84abeb4d61a7" providerId="AD" clId="Web-{4619E644-39D8-490A-B27D-0A40F19CCC81}" dt="2022-07-27T15:23:36.456" v="1827" actId="14100"/>
          <ac:spMkLst>
            <pc:docMk/>
            <pc:sldMk cId="168978692" sldId="348"/>
            <ac:spMk id="8" creationId="{C7B9C153-C85C-3240-8E7E-523FBC004564}"/>
          </ac:spMkLst>
        </pc:spChg>
        <pc:picChg chg="add mod">
          <ac:chgData name="DANIEL EDUARDO LOPEZ MARTINEZ" userId="S::daniel.lopezmar@nube.unadmexico.mx::5d54377b-337c-4ce8-bd2e-84abeb4d61a7" providerId="AD" clId="Web-{4619E644-39D8-490A-B27D-0A40F19CCC81}" dt="2022-07-27T15:23:44.175" v="1830" actId="14100"/>
          <ac:picMkLst>
            <pc:docMk/>
            <pc:sldMk cId="168978692" sldId="348"/>
            <ac:picMk id="2" creationId="{C1C6B1A9-BC3D-5C13-AABB-43A03120D399}"/>
          </ac:picMkLst>
        </pc:picChg>
        <pc:picChg chg="del">
          <ac:chgData name="DANIEL EDUARDO LOPEZ MARTINEZ" userId="S::daniel.lopezmar@nube.unadmexico.mx::5d54377b-337c-4ce8-bd2e-84abeb4d61a7" providerId="AD" clId="Web-{4619E644-39D8-490A-B27D-0A40F19CCC81}" dt="2022-07-27T15:23:23.783" v="1824"/>
          <ac:picMkLst>
            <pc:docMk/>
            <pc:sldMk cId="168978692" sldId="348"/>
            <ac:picMk id="9" creationId="{F646BC51-7ACD-A095-3159-841CC03C29D3}"/>
          </ac:picMkLst>
        </pc:picChg>
      </pc:sldChg>
      <pc:sldChg chg="addSp delSp modSp add replId">
        <pc:chgData name="DANIEL EDUARDO LOPEZ MARTINEZ" userId="S::daniel.lopezmar@nube.unadmexico.mx::5d54377b-337c-4ce8-bd2e-84abeb4d61a7" providerId="AD" clId="Web-{4619E644-39D8-490A-B27D-0A40F19CCC81}" dt="2022-07-27T16:35:36.730" v="4114" actId="20577"/>
        <pc:sldMkLst>
          <pc:docMk/>
          <pc:sldMk cId="4284235960" sldId="349"/>
        </pc:sldMkLst>
        <pc:spChg chg="mod">
          <ac:chgData name="DANIEL EDUARDO LOPEZ MARTINEZ" userId="S::daniel.lopezmar@nube.unadmexico.mx::5d54377b-337c-4ce8-bd2e-84abeb4d61a7" providerId="AD" clId="Web-{4619E644-39D8-490A-B27D-0A40F19CCC81}" dt="2022-07-27T16:35:36.730" v="4114" actId="20577"/>
          <ac:spMkLst>
            <pc:docMk/>
            <pc:sldMk cId="4284235960" sldId="349"/>
            <ac:spMk id="5" creationId="{85D9F803-CDBC-C74C-AF1B-2B5937D1C241}"/>
          </ac:spMkLst>
        </pc:spChg>
        <pc:picChg chg="del">
          <ac:chgData name="DANIEL EDUARDO LOPEZ MARTINEZ" userId="S::daniel.lopezmar@nube.unadmexico.mx::5d54377b-337c-4ce8-bd2e-84abeb4d61a7" providerId="AD" clId="Web-{4619E644-39D8-490A-B27D-0A40F19CCC81}" dt="2022-07-27T16:15:00.911" v="3566"/>
          <ac:picMkLst>
            <pc:docMk/>
            <pc:sldMk cId="4284235960" sldId="349"/>
            <ac:picMk id="2" creationId="{D8C52142-204C-FF66-0603-1747143FE9DC}"/>
          </ac:picMkLst>
        </pc:picChg>
        <pc:picChg chg="mod">
          <ac:chgData name="DANIEL EDUARDO LOPEZ MARTINEZ" userId="S::daniel.lopezmar@nube.unadmexico.mx::5d54377b-337c-4ce8-bd2e-84abeb4d61a7" providerId="AD" clId="Web-{4619E644-39D8-490A-B27D-0A40F19CCC81}" dt="2022-07-27T16:15:02.864" v="3567" actId="1076"/>
          <ac:picMkLst>
            <pc:docMk/>
            <pc:sldMk cId="4284235960" sldId="349"/>
            <ac:picMk id="4" creationId="{E483F3CC-E7F0-917B-D5DD-1E885792F54D}"/>
          </ac:picMkLst>
        </pc:picChg>
        <pc:picChg chg="add mod modCrop">
          <ac:chgData name="DANIEL EDUARDO LOPEZ MARTINEZ" userId="S::daniel.lopezmar@nube.unadmexico.mx::5d54377b-337c-4ce8-bd2e-84abeb4d61a7" providerId="AD" clId="Web-{4619E644-39D8-490A-B27D-0A40F19CCC81}" dt="2022-07-27T16:15:31.396" v="3575" actId="1076"/>
          <ac:picMkLst>
            <pc:docMk/>
            <pc:sldMk cId="4284235960" sldId="349"/>
            <ac:picMk id="6" creationId="{B8E1C2D3-1D92-A314-FEC7-87E08EE9DC56}"/>
          </ac:picMkLst>
        </pc:picChg>
      </pc:sldChg>
      <pc:sldChg chg="addSp delSp modSp add ord replId">
        <pc:chgData name="DANIEL EDUARDO LOPEZ MARTINEZ" userId="S::daniel.lopezmar@nube.unadmexico.mx::5d54377b-337c-4ce8-bd2e-84abeb4d61a7" providerId="AD" clId="Web-{4619E644-39D8-490A-B27D-0A40F19CCC81}" dt="2022-07-27T16:20:43.202" v="3840" actId="20577"/>
        <pc:sldMkLst>
          <pc:docMk/>
          <pc:sldMk cId="3310996330" sldId="350"/>
        </pc:sldMkLst>
        <pc:spChg chg="mod">
          <ac:chgData name="DANIEL EDUARDO LOPEZ MARTINEZ" userId="S::daniel.lopezmar@nube.unadmexico.mx::5d54377b-337c-4ce8-bd2e-84abeb4d61a7" providerId="AD" clId="Web-{4619E644-39D8-490A-B27D-0A40F19CCC81}" dt="2022-07-27T16:20:43.202" v="3840" actId="20577"/>
          <ac:spMkLst>
            <pc:docMk/>
            <pc:sldMk cId="3310996330" sldId="350"/>
            <ac:spMk id="5" creationId="{85D9F803-CDBC-C74C-AF1B-2B5937D1C241}"/>
          </ac:spMkLst>
        </pc:spChg>
        <pc:picChg chg="del">
          <ac:chgData name="DANIEL EDUARDO LOPEZ MARTINEZ" userId="S::daniel.lopezmar@nube.unadmexico.mx::5d54377b-337c-4ce8-bd2e-84abeb4d61a7" providerId="AD" clId="Web-{4619E644-39D8-490A-B27D-0A40F19CCC81}" dt="2022-07-27T16:18:24.089" v="3714"/>
          <ac:picMkLst>
            <pc:docMk/>
            <pc:sldMk cId="3310996330" sldId="350"/>
            <ac:picMk id="2" creationId="{D8C52142-204C-FF66-0603-1747143FE9DC}"/>
          </ac:picMkLst>
        </pc:picChg>
        <pc:picChg chg="add del mod">
          <ac:chgData name="DANIEL EDUARDO LOPEZ MARTINEZ" userId="S::daniel.lopezmar@nube.unadmexico.mx::5d54377b-337c-4ce8-bd2e-84abeb4d61a7" providerId="AD" clId="Web-{4619E644-39D8-490A-B27D-0A40F19CCC81}" dt="2022-07-27T16:18:25.807" v="3716"/>
          <ac:picMkLst>
            <pc:docMk/>
            <pc:sldMk cId="3310996330" sldId="350"/>
            <ac:picMk id="4" creationId="{50CD0942-9C88-0820-972A-19BE3224BC74}"/>
          </ac:picMkLst>
        </pc:picChg>
        <pc:picChg chg="add mod">
          <ac:chgData name="DANIEL EDUARDO LOPEZ MARTINEZ" userId="S::daniel.lopezmar@nube.unadmexico.mx::5d54377b-337c-4ce8-bd2e-84abeb4d61a7" providerId="AD" clId="Web-{4619E644-39D8-490A-B27D-0A40F19CCC81}" dt="2022-07-27T16:18:39.949" v="3720" actId="1076"/>
          <ac:picMkLst>
            <pc:docMk/>
            <pc:sldMk cId="3310996330" sldId="350"/>
            <ac:picMk id="6" creationId="{D59CC0BE-C621-AC9E-18DE-EDB8F58B6C86}"/>
          </ac:picMkLst>
        </pc:picChg>
      </pc:sldChg>
      <pc:sldChg chg="addSp modSp add replId">
        <pc:chgData name="DANIEL EDUARDO LOPEZ MARTINEZ" userId="S::daniel.lopezmar@nube.unadmexico.mx::5d54377b-337c-4ce8-bd2e-84abeb4d61a7" providerId="AD" clId="Web-{4619E644-39D8-490A-B27D-0A40F19CCC81}" dt="2022-07-27T16:42:15.336" v="4269" actId="14100"/>
        <pc:sldMkLst>
          <pc:docMk/>
          <pc:sldMk cId="867472470" sldId="351"/>
        </pc:sldMkLst>
        <pc:spChg chg="mod">
          <ac:chgData name="DANIEL EDUARDO LOPEZ MARTINEZ" userId="S::daniel.lopezmar@nube.unadmexico.mx::5d54377b-337c-4ce8-bd2e-84abeb4d61a7" providerId="AD" clId="Web-{4619E644-39D8-490A-B27D-0A40F19CCC81}" dt="2022-07-27T16:42:03.398" v="4265" actId="20577"/>
          <ac:spMkLst>
            <pc:docMk/>
            <pc:sldMk cId="867472470" sldId="351"/>
            <ac:spMk id="5" creationId="{85D9F803-CDBC-C74C-AF1B-2B5937D1C241}"/>
          </ac:spMkLst>
        </pc:spChg>
        <pc:picChg chg="add mod">
          <ac:chgData name="DANIEL EDUARDO LOPEZ MARTINEZ" userId="S::daniel.lopezmar@nube.unadmexico.mx::5d54377b-337c-4ce8-bd2e-84abeb4d61a7" providerId="AD" clId="Web-{4619E644-39D8-490A-B27D-0A40F19CCC81}" dt="2022-07-27T16:42:15.336" v="4269" actId="14100"/>
          <ac:picMkLst>
            <pc:docMk/>
            <pc:sldMk cId="867472470" sldId="351"/>
            <ac:picMk id="2" creationId="{2593EE95-8CA5-F220-1EDF-97A2E2A87BA0}"/>
          </ac:picMkLst>
        </pc:picChg>
      </pc:sldChg>
      <pc:sldChg chg="add del replId">
        <pc:chgData name="DANIEL EDUARDO LOPEZ MARTINEZ" userId="S::daniel.lopezmar@nube.unadmexico.mx::5d54377b-337c-4ce8-bd2e-84abeb4d61a7" providerId="AD" clId="Web-{4619E644-39D8-490A-B27D-0A40F19CCC81}" dt="2022-07-27T16:45:41.483" v="4389"/>
        <pc:sldMkLst>
          <pc:docMk/>
          <pc:sldMk cId="3763913031" sldId="352"/>
        </pc:sldMkLst>
      </pc:sldChg>
      <pc:sldChg chg="add del replId">
        <pc:chgData name="DANIEL EDUARDO LOPEZ MARTINEZ" userId="S::daniel.lopezmar@nube.unadmexico.mx::5d54377b-337c-4ce8-bd2e-84abeb4d61a7" providerId="AD" clId="Web-{4619E644-39D8-490A-B27D-0A40F19CCC81}" dt="2022-07-27T16:41:51.507" v="4262"/>
        <pc:sldMkLst>
          <pc:docMk/>
          <pc:sldMk cId="107322999" sldId="353"/>
        </pc:sldMkLst>
      </pc:sldChg>
      <pc:sldChg chg="addSp delSp modSp add replId">
        <pc:chgData name="DANIEL EDUARDO LOPEZ MARTINEZ" userId="S::daniel.lopezmar@nube.unadmexico.mx::5d54377b-337c-4ce8-bd2e-84abeb4d61a7" providerId="AD" clId="Web-{4619E644-39D8-490A-B27D-0A40F19CCC81}" dt="2022-07-27T16:43:31.682" v="4289" actId="20577"/>
        <pc:sldMkLst>
          <pc:docMk/>
          <pc:sldMk cId="1391395807" sldId="353"/>
        </pc:sldMkLst>
        <pc:spChg chg="mod">
          <ac:chgData name="DANIEL EDUARDO LOPEZ MARTINEZ" userId="S::daniel.lopezmar@nube.unadmexico.mx::5d54377b-337c-4ce8-bd2e-84abeb4d61a7" providerId="AD" clId="Web-{4619E644-39D8-490A-B27D-0A40F19CCC81}" dt="2022-07-27T16:43:31.682" v="4289" actId="20577"/>
          <ac:spMkLst>
            <pc:docMk/>
            <pc:sldMk cId="1391395807" sldId="353"/>
            <ac:spMk id="5" creationId="{85D9F803-CDBC-C74C-AF1B-2B5937D1C241}"/>
          </ac:spMkLst>
        </pc:spChg>
        <pc:picChg chg="del">
          <ac:chgData name="DANIEL EDUARDO LOPEZ MARTINEZ" userId="S::daniel.lopezmar@nube.unadmexico.mx::5d54377b-337c-4ce8-bd2e-84abeb4d61a7" providerId="AD" clId="Web-{4619E644-39D8-490A-B27D-0A40F19CCC81}" dt="2022-07-27T16:42:33.977" v="4275"/>
          <ac:picMkLst>
            <pc:docMk/>
            <pc:sldMk cId="1391395807" sldId="353"/>
            <ac:picMk id="2" creationId="{2593EE95-8CA5-F220-1EDF-97A2E2A87BA0}"/>
          </ac:picMkLst>
        </pc:picChg>
        <pc:picChg chg="add mod">
          <ac:chgData name="DANIEL EDUARDO LOPEZ MARTINEZ" userId="S::daniel.lopezmar@nube.unadmexico.mx::5d54377b-337c-4ce8-bd2e-84abeb4d61a7" providerId="AD" clId="Web-{4619E644-39D8-490A-B27D-0A40F19CCC81}" dt="2022-07-27T16:42:43.508" v="4278" actId="14100"/>
          <ac:picMkLst>
            <pc:docMk/>
            <pc:sldMk cId="1391395807" sldId="353"/>
            <ac:picMk id="4" creationId="{0A968114-2656-EBA8-270F-3120A53DBF07}"/>
          </ac:picMkLst>
        </pc:picChg>
      </pc:sldChg>
      <pc:sldChg chg="addSp delSp modSp add replId">
        <pc:chgData name="DANIEL EDUARDO LOPEZ MARTINEZ" userId="S::daniel.lopezmar@nube.unadmexico.mx::5d54377b-337c-4ce8-bd2e-84abeb4d61a7" providerId="AD" clId="Web-{4619E644-39D8-490A-B27D-0A40F19CCC81}" dt="2022-07-27T16:45:35.701" v="4388" actId="20577"/>
        <pc:sldMkLst>
          <pc:docMk/>
          <pc:sldMk cId="2713060970" sldId="354"/>
        </pc:sldMkLst>
        <pc:spChg chg="mod">
          <ac:chgData name="DANIEL EDUARDO LOPEZ MARTINEZ" userId="S::daniel.lopezmar@nube.unadmexico.mx::5d54377b-337c-4ce8-bd2e-84abeb4d61a7" providerId="AD" clId="Web-{4619E644-39D8-490A-B27D-0A40F19CCC81}" dt="2022-07-27T16:43:11.884" v="4283" actId="20577"/>
          <ac:spMkLst>
            <pc:docMk/>
            <pc:sldMk cId="2713060970" sldId="354"/>
            <ac:spMk id="5" creationId="{85D9F803-CDBC-C74C-AF1B-2B5937D1C241}"/>
          </ac:spMkLst>
        </pc:spChg>
        <pc:spChg chg="mod">
          <ac:chgData name="DANIEL EDUARDO LOPEZ MARTINEZ" userId="S::daniel.lopezmar@nube.unadmexico.mx::5d54377b-337c-4ce8-bd2e-84abeb4d61a7" providerId="AD" clId="Web-{4619E644-39D8-490A-B27D-0A40F19CCC81}" dt="2022-07-27T16:45:35.701" v="4388" actId="20577"/>
          <ac:spMkLst>
            <pc:docMk/>
            <pc:sldMk cId="2713060970" sldId="354"/>
            <ac:spMk id="12" creationId="{4D271BF5-BAA1-4CEB-A575-76A097FABBBA}"/>
          </ac:spMkLst>
        </pc:spChg>
        <pc:picChg chg="add mod">
          <ac:chgData name="DANIEL EDUARDO LOPEZ MARTINEZ" userId="S::daniel.lopezmar@nube.unadmexico.mx::5d54377b-337c-4ce8-bd2e-84abeb4d61a7" providerId="AD" clId="Web-{4619E644-39D8-490A-B27D-0A40F19CCC81}" dt="2022-07-27T16:43:22.838" v="4288" actId="14100"/>
          <ac:picMkLst>
            <pc:docMk/>
            <pc:sldMk cId="2713060970" sldId="354"/>
            <ac:picMk id="2" creationId="{1D8142ED-457B-2C3C-DA8A-982915DFA4EB}"/>
          </ac:picMkLst>
        </pc:picChg>
        <pc:picChg chg="del">
          <ac:chgData name="DANIEL EDUARDO LOPEZ MARTINEZ" userId="S::daniel.lopezmar@nube.unadmexico.mx::5d54377b-337c-4ce8-bd2e-84abeb4d61a7" providerId="AD" clId="Web-{4619E644-39D8-490A-B27D-0A40F19CCC81}" dt="2022-07-27T16:43:16.228" v="4284"/>
          <ac:picMkLst>
            <pc:docMk/>
            <pc:sldMk cId="2713060970" sldId="354"/>
            <ac:picMk id="4" creationId="{0A968114-2656-EBA8-270F-3120A53DBF07}"/>
          </ac:picMkLst>
        </pc:picChg>
      </pc:sldChg>
      <pc:sldChg chg="addSp modSp add replId">
        <pc:chgData name="DANIEL EDUARDO LOPEZ MARTINEZ" userId="S::daniel.lopezmar@nube.unadmexico.mx::5d54377b-337c-4ce8-bd2e-84abeb4d61a7" providerId="AD" clId="Web-{4619E644-39D8-490A-B27D-0A40F19CCC81}" dt="2022-07-27T17:04:14.236" v="4855"/>
        <pc:sldMkLst>
          <pc:docMk/>
          <pc:sldMk cId="3864974958" sldId="355"/>
        </pc:sldMkLst>
        <pc:spChg chg="mod">
          <ac:chgData name="DANIEL EDUARDO LOPEZ MARTINEZ" userId="S::daniel.lopezmar@nube.unadmexico.mx::5d54377b-337c-4ce8-bd2e-84abeb4d61a7" providerId="AD" clId="Web-{4619E644-39D8-490A-B27D-0A40F19CCC81}" dt="2022-07-27T17:01:06.949" v="4656" actId="14100"/>
          <ac:spMkLst>
            <pc:docMk/>
            <pc:sldMk cId="3864974958" sldId="355"/>
            <ac:spMk id="5" creationId="{28684E62-A9F8-4E7A-AB01-78893062A1B4}"/>
          </ac:spMkLst>
        </pc:spChg>
        <pc:graphicFrameChg chg="add mod modGraphic">
          <ac:chgData name="DANIEL EDUARDO LOPEZ MARTINEZ" userId="S::daniel.lopezmar@nube.unadmexico.mx::5d54377b-337c-4ce8-bd2e-84abeb4d61a7" providerId="AD" clId="Web-{4619E644-39D8-490A-B27D-0A40F19CCC81}" dt="2022-07-27T17:04:14.236" v="4855"/>
          <ac:graphicFrameMkLst>
            <pc:docMk/>
            <pc:sldMk cId="3864974958" sldId="355"/>
            <ac:graphicFrameMk id="3" creationId="{ADE7038F-243C-4A76-31C9-56671A90EADC}"/>
          </ac:graphicFrameMkLst>
        </pc:graphicFrameChg>
      </pc:sldChg>
      <pc:sldChg chg="add del replId">
        <pc:chgData name="DANIEL EDUARDO LOPEZ MARTINEZ" userId="S::daniel.lopezmar@nube.unadmexico.mx::5d54377b-337c-4ce8-bd2e-84abeb4d61a7" providerId="AD" clId="Web-{4619E644-39D8-490A-B27D-0A40F19CCC81}" dt="2022-07-27T17:00:44.995" v="4652"/>
        <pc:sldMkLst>
          <pc:docMk/>
          <pc:sldMk cId="2249733357" sldId="356"/>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4B084B-BB19-4FE5-9AEC-0E7030A53C29}" type="doc">
      <dgm:prSet loTypeId="urn:microsoft.com/office/officeart/2005/8/layout/equation1" loCatId="relationship" qsTypeId="urn:microsoft.com/office/officeart/2005/8/quickstyle/simple1" qsCatId="simple" csTypeId="urn:microsoft.com/office/officeart/2005/8/colors/accent1_2" csCatId="accent1" phldr="1"/>
      <dgm:spPr/>
    </dgm:pt>
    <dgm:pt modelId="{D02A59F4-A912-4086-BB68-1DAEC2ACEFDE}">
      <dgm:prSet phldrT="[Texto]" phldr="0"/>
      <dgm:spPr/>
      <dgm:t>
        <a:bodyPr/>
        <a:lstStyle/>
        <a:p>
          <a:pPr rtl="0"/>
          <a:r>
            <a:rPr lang="es-MX" dirty="0">
              <a:latin typeface="Calibri Light" panose="020F0302020204030204"/>
            </a:rPr>
            <a:t>SpaceX API</a:t>
          </a:r>
          <a:endParaRPr lang="es-MX" dirty="0"/>
        </a:p>
      </dgm:t>
    </dgm:pt>
    <dgm:pt modelId="{6C37D24B-918A-4214-8EAB-D5B9B3D3C528}" type="parTrans" cxnId="{F58671CA-1B11-4B98-A762-9B913FBEE606}">
      <dgm:prSet/>
      <dgm:spPr/>
    </dgm:pt>
    <dgm:pt modelId="{1FEB161E-F192-4E3E-9D58-B8AD5B19E507}" type="sibTrans" cxnId="{F58671CA-1B11-4B98-A762-9B913FBEE606}">
      <dgm:prSet/>
      <dgm:spPr/>
      <dgm:t>
        <a:bodyPr/>
        <a:lstStyle/>
        <a:p>
          <a:endParaRPr lang="es-MX"/>
        </a:p>
      </dgm:t>
    </dgm:pt>
    <dgm:pt modelId="{002978D9-E6B5-47CD-AC73-145AAF0ADED7}">
      <dgm:prSet phldrT="[Texto]" phldr="0"/>
      <dgm:spPr/>
      <dgm:t>
        <a:bodyPr/>
        <a:lstStyle/>
        <a:p>
          <a:pPr rtl="0"/>
          <a:r>
            <a:rPr lang="es-MX" dirty="0">
              <a:latin typeface="Calibri Light" panose="020F0302020204030204"/>
            </a:rPr>
            <a:t>Web Scrapping</a:t>
          </a:r>
          <a:endParaRPr lang="es-MX" dirty="0"/>
        </a:p>
      </dgm:t>
    </dgm:pt>
    <dgm:pt modelId="{8907E671-9977-401D-8213-1F63CA70B017}" type="parTrans" cxnId="{AA6EB2B0-FDA0-4D16-A70A-E87A52BE51E5}">
      <dgm:prSet/>
      <dgm:spPr/>
    </dgm:pt>
    <dgm:pt modelId="{D72B2921-3211-4FE3-85F3-DAF48EFEAAB2}" type="sibTrans" cxnId="{AA6EB2B0-FDA0-4D16-A70A-E87A52BE51E5}">
      <dgm:prSet/>
      <dgm:spPr/>
      <dgm:t>
        <a:bodyPr/>
        <a:lstStyle/>
        <a:p>
          <a:endParaRPr lang="es-MX"/>
        </a:p>
      </dgm:t>
    </dgm:pt>
    <dgm:pt modelId="{F64910C9-4552-4556-9E18-AFB1E88640E4}">
      <dgm:prSet phldrT="[Texto]" phldr="0"/>
      <dgm:spPr/>
      <dgm:t>
        <a:bodyPr/>
        <a:lstStyle/>
        <a:p>
          <a:pPr rtl="0"/>
          <a:r>
            <a:rPr lang="es-MX" dirty="0">
              <a:latin typeface="Calibri Light" panose="020F0302020204030204"/>
            </a:rPr>
            <a:t>Data sets</a:t>
          </a:r>
          <a:endParaRPr lang="es-MX" dirty="0"/>
        </a:p>
      </dgm:t>
    </dgm:pt>
    <dgm:pt modelId="{F90610C7-B6EC-4F09-BFC0-1F21A4A1567E}" type="parTrans" cxnId="{358A0D1A-80A3-4F7C-8D10-8CF87C3B91E6}">
      <dgm:prSet/>
      <dgm:spPr/>
    </dgm:pt>
    <dgm:pt modelId="{6BCD175E-1D2E-4BD1-84AF-622EF7D4A8ED}" type="sibTrans" cxnId="{358A0D1A-80A3-4F7C-8D10-8CF87C3B91E6}">
      <dgm:prSet/>
      <dgm:spPr/>
    </dgm:pt>
    <dgm:pt modelId="{85C178CD-D2E2-43A4-8CC4-7F9F4443B00B}" type="pres">
      <dgm:prSet presAssocID="{7D4B084B-BB19-4FE5-9AEC-0E7030A53C29}" presName="linearFlow" presStyleCnt="0">
        <dgm:presLayoutVars>
          <dgm:dir/>
          <dgm:resizeHandles val="exact"/>
        </dgm:presLayoutVars>
      </dgm:prSet>
      <dgm:spPr/>
    </dgm:pt>
    <dgm:pt modelId="{8FE86E5B-DF18-4125-A8F9-E377292B013D}" type="pres">
      <dgm:prSet presAssocID="{D02A59F4-A912-4086-BB68-1DAEC2ACEFDE}" presName="node" presStyleLbl="node1" presStyleIdx="0" presStyleCnt="3">
        <dgm:presLayoutVars>
          <dgm:bulletEnabled val="1"/>
        </dgm:presLayoutVars>
      </dgm:prSet>
      <dgm:spPr/>
    </dgm:pt>
    <dgm:pt modelId="{877369A4-EDF8-495A-887F-7EA2AAB4D1AF}" type="pres">
      <dgm:prSet presAssocID="{1FEB161E-F192-4E3E-9D58-B8AD5B19E507}" presName="spacerL" presStyleCnt="0"/>
      <dgm:spPr/>
    </dgm:pt>
    <dgm:pt modelId="{5173DDB6-3098-4B3C-9552-F4DE0C7B6E0F}" type="pres">
      <dgm:prSet presAssocID="{1FEB161E-F192-4E3E-9D58-B8AD5B19E507}" presName="sibTrans" presStyleLbl="sibTrans2D1" presStyleIdx="0" presStyleCnt="2"/>
      <dgm:spPr/>
    </dgm:pt>
    <dgm:pt modelId="{21FF2BD7-8A86-4B83-8316-ED42AC720520}" type="pres">
      <dgm:prSet presAssocID="{1FEB161E-F192-4E3E-9D58-B8AD5B19E507}" presName="spacerR" presStyleCnt="0"/>
      <dgm:spPr/>
    </dgm:pt>
    <dgm:pt modelId="{8DD89580-3387-4E54-A134-ACB6C625F476}" type="pres">
      <dgm:prSet presAssocID="{002978D9-E6B5-47CD-AC73-145AAF0ADED7}" presName="node" presStyleLbl="node1" presStyleIdx="1" presStyleCnt="3">
        <dgm:presLayoutVars>
          <dgm:bulletEnabled val="1"/>
        </dgm:presLayoutVars>
      </dgm:prSet>
      <dgm:spPr/>
    </dgm:pt>
    <dgm:pt modelId="{C2990882-C542-4E56-9DFF-DE706676C528}" type="pres">
      <dgm:prSet presAssocID="{D72B2921-3211-4FE3-85F3-DAF48EFEAAB2}" presName="spacerL" presStyleCnt="0"/>
      <dgm:spPr/>
    </dgm:pt>
    <dgm:pt modelId="{5EEE156C-C831-4DC5-879E-A9E6442BCD0F}" type="pres">
      <dgm:prSet presAssocID="{D72B2921-3211-4FE3-85F3-DAF48EFEAAB2}" presName="sibTrans" presStyleLbl="sibTrans2D1" presStyleIdx="1" presStyleCnt="2"/>
      <dgm:spPr/>
    </dgm:pt>
    <dgm:pt modelId="{1042A281-6E27-4B4D-9418-81AF06847FBB}" type="pres">
      <dgm:prSet presAssocID="{D72B2921-3211-4FE3-85F3-DAF48EFEAAB2}" presName="spacerR" presStyleCnt="0"/>
      <dgm:spPr/>
    </dgm:pt>
    <dgm:pt modelId="{6FCF3C98-725F-4511-8060-EB1AC083BA22}" type="pres">
      <dgm:prSet presAssocID="{F64910C9-4552-4556-9E18-AFB1E88640E4}" presName="node" presStyleLbl="node1" presStyleIdx="2" presStyleCnt="3">
        <dgm:presLayoutVars>
          <dgm:bulletEnabled val="1"/>
        </dgm:presLayoutVars>
      </dgm:prSet>
      <dgm:spPr/>
    </dgm:pt>
  </dgm:ptLst>
  <dgm:cxnLst>
    <dgm:cxn modelId="{8CDD3C12-BF60-406A-9900-83933E3DC3EC}" type="presOf" srcId="{F64910C9-4552-4556-9E18-AFB1E88640E4}" destId="{6FCF3C98-725F-4511-8060-EB1AC083BA22}" srcOrd="0" destOrd="0" presId="urn:microsoft.com/office/officeart/2005/8/layout/equation1"/>
    <dgm:cxn modelId="{358A0D1A-80A3-4F7C-8D10-8CF87C3B91E6}" srcId="{7D4B084B-BB19-4FE5-9AEC-0E7030A53C29}" destId="{F64910C9-4552-4556-9E18-AFB1E88640E4}" srcOrd="2" destOrd="0" parTransId="{F90610C7-B6EC-4F09-BFC0-1F21A4A1567E}" sibTransId="{6BCD175E-1D2E-4BD1-84AF-622EF7D4A8ED}"/>
    <dgm:cxn modelId="{3FC5AD3D-8BCF-4A78-954A-D1B1276071FE}" type="presOf" srcId="{7D4B084B-BB19-4FE5-9AEC-0E7030A53C29}" destId="{85C178CD-D2E2-43A4-8CC4-7F9F4443B00B}" srcOrd="0" destOrd="0" presId="urn:microsoft.com/office/officeart/2005/8/layout/equation1"/>
    <dgm:cxn modelId="{68599F60-8358-49B8-8BFB-46F77F912327}" type="presOf" srcId="{002978D9-E6B5-47CD-AC73-145AAF0ADED7}" destId="{8DD89580-3387-4E54-A134-ACB6C625F476}" srcOrd="0" destOrd="0" presId="urn:microsoft.com/office/officeart/2005/8/layout/equation1"/>
    <dgm:cxn modelId="{D6EB0278-CED5-4AF2-944E-4CFB9892436A}" type="presOf" srcId="{1FEB161E-F192-4E3E-9D58-B8AD5B19E507}" destId="{5173DDB6-3098-4B3C-9552-F4DE0C7B6E0F}" srcOrd="0" destOrd="0" presId="urn:microsoft.com/office/officeart/2005/8/layout/equation1"/>
    <dgm:cxn modelId="{030B4EAD-E1DA-4FC1-AD46-462BCD1ECE73}" type="presOf" srcId="{D02A59F4-A912-4086-BB68-1DAEC2ACEFDE}" destId="{8FE86E5B-DF18-4125-A8F9-E377292B013D}" srcOrd="0" destOrd="0" presId="urn:microsoft.com/office/officeart/2005/8/layout/equation1"/>
    <dgm:cxn modelId="{AA6EB2B0-FDA0-4D16-A70A-E87A52BE51E5}" srcId="{7D4B084B-BB19-4FE5-9AEC-0E7030A53C29}" destId="{002978D9-E6B5-47CD-AC73-145AAF0ADED7}" srcOrd="1" destOrd="0" parTransId="{8907E671-9977-401D-8213-1F63CA70B017}" sibTransId="{D72B2921-3211-4FE3-85F3-DAF48EFEAAB2}"/>
    <dgm:cxn modelId="{0BD9D5B4-0460-402B-81EE-8E1C20CBD662}" type="presOf" srcId="{D72B2921-3211-4FE3-85F3-DAF48EFEAAB2}" destId="{5EEE156C-C831-4DC5-879E-A9E6442BCD0F}" srcOrd="0" destOrd="0" presId="urn:microsoft.com/office/officeart/2005/8/layout/equation1"/>
    <dgm:cxn modelId="{F58671CA-1B11-4B98-A762-9B913FBEE606}" srcId="{7D4B084B-BB19-4FE5-9AEC-0E7030A53C29}" destId="{D02A59F4-A912-4086-BB68-1DAEC2ACEFDE}" srcOrd="0" destOrd="0" parTransId="{6C37D24B-918A-4214-8EAB-D5B9B3D3C528}" sibTransId="{1FEB161E-F192-4E3E-9D58-B8AD5B19E507}"/>
    <dgm:cxn modelId="{9E8614C7-4DA2-4C49-B655-EEADF9E6920A}" type="presParOf" srcId="{85C178CD-D2E2-43A4-8CC4-7F9F4443B00B}" destId="{8FE86E5B-DF18-4125-A8F9-E377292B013D}" srcOrd="0" destOrd="0" presId="urn:microsoft.com/office/officeart/2005/8/layout/equation1"/>
    <dgm:cxn modelId="{450F73EE-B253-46B6-A9E1-134EA30145D0}" type="presParOf" srcId="{85C178CD-D2E2-43A4-8CC4-7F9F4443B00B}" destId="{877369A4-EDF8-495A-887F-7EA2AAB4D1AF}" srcOrd="1" destOrd="0" presId="urn:microsoft.com/office/officeart/2005/8/layout/equation1"/>
    <dgm:cxn modelId="{F18CF319-B706-45F0-8AF8-8B695683241B}" type="presParOf" srcId="{85C178CD-D2E2-43A4-8CC4-7F9F4443B00B}" destId="{5173DDB6-3098-4B3C-9552-F4DE0C7B6E0F}" srcOrd="2" destOrd="0" presId="urn:microsoft.com/office/officeart/2005/8/layout/equation1"/>
    <dgm:cxn modelId="{44321BAE-6B97-4EFB-BDBB-D1632DDBD091}" type="presParOf" srcId="{85C178CD-D2E2-43A4-8CC4-7F9F4443B00B}" destId="{21FF2BD7-8A86-4B83-8316-ED42AC720520}" srcOrd="3" destOrd="0" presId="urn:microsoft.com/office/officeart/2005/8/layout/equation1"/>
    <dgm:cxn modelId="{307B4C13-220F-4731-A95C-E26901E176ED}" type="presParOf" srcId="{85C178CD-D2E2-43A4-8CC4-7F9F4443B00B}" destId="{8DD89580-3387-4E54-A134-ACB6C625F476}" srcOrd="4" destOrd="0" presId="urn:microsoft.com/office/officeart/2005/8/layout/equation1"/>
    <dgm:cxn modelId="{81627E37-85BA-427E-B8B9-7831A98C8D64}" type="presParOf" srcId="{85C178CD-D2E2-43A4-8CC4-7F9F4443B00B}" destId="{C2990882-C542-4E56-9DFF-DE706676C528}" srcOrd="5" destOrd="0" presId="urn:microsoft.com/office/officeart/2005/8/layout/equation1"/>
    <dgm:cxn modelId="{5F193B90-7DD2-483F-B50F-474D1AE66E52}" type="presParOf" srcId="{85C178CD-D2E2-43A4-8CC4-7F9F4443B00B}" destId="{5EEE156C-C831-4DC5-879E-A9E6442BCD0F}" srcOrd="6" destOrd="0" presId="urn:microsoft.com/office/officeart/2005/8/layout/equation1"/>
    <dgm:cxn modelId="{7D5EF801-844D-4874-BD52-4D11E950A782}" type="presParOf" srcId="{85C178CD-D2E2-43A4-8CC4-7F9F4443B00B}" destId="{1042A281-6E27-4B4D-9418-81AF06847FBB}" srcOrd="7" destOrd="0" presId="urn:microsoft.com/office/officeart/2005/8/layout/equation1"/>
    <dgm:cxn modelId="{282E5463-060A-429B-A1AF-31786534D10A}" type="presParOf" srcId="{85C178CD-D2E2-43A4-8CC4-7F9F4443B00B}" destId="{6FCF3C98-725F-4511-8060-EB1AC083BA22}" srcOrd="8" destOrd="0" presId="urn:microsoft.com/office/officeart/2005/8/layout/equati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4D95144-1AC9-43A6-A827-C745F886C280}" type="doc">
      <dgm:prSet loTypeId="urn:microsoft.com/office/officeart/2005/8/layout/process2" loCatId="process" qsTypeId="urn:microsoft.com/office/officeart/2005/8/quickstyle/simple3" qsCatId="simple" csTypeId="urn:microsoft.com/office/officeart/2005/8/colors/accent1_2" csCatId="accent1" phldr="1"/>
      <dgm:spPr/>
    </dgm:pt>
    <dgm:pt modelId="{95CC228C-D30B-46CF-ACC8-648660440D6D}">
      <dgm:prSet phldrT="[Texto]" phldr="0"/>
      <dgm:spPr/>
      <dgm:t>
        <a:bodyPr/>
        <a:lstStyle/>
        <a:p>
          <a:pPr rtl="0"/>
          <a:r>
            <a:rPr lang="en-US" dirty="0">
              <a:latin typeface="Calibri Light" panose="020F0302020204030204"/>
            </a:rPr>
            <a:t>Set URL and GET Request</a:t>
          </a:r>
          <a:endParaRPr lang="en-US" dirty="0"/>
        </a:p>
      </dgm:t>
    </dgm:pt>
    <dgm:pt modelId="{188B2FEC-2C0C-4FAA-AAB1-7289145AE8D7}" type="parTrans" cxnId="{C5BCD0EF-A7EA-4411-B9B5-7231D631ECBC}">
      <dgm:prSet/>
      <dgm:spPr/>
      <dgm:t>
        <a:bodyPr/>
        <a:lstStyle/>
        <a:p>
          <a:endParaRPr lang="es-MX"/>
        </a:p>
      </dgm:t>
    </dgm:pt>
    <dgm:pt modelId="{7567C6E2-F762-4B22-9E60-0B28939D84A8}" type="sibTrans" cxnId="{C5BCD0EF-A7EA-4411-B9B5-7231D631ECBC}">
      <dgm:prSet/>
      <dgm:spPr/>
      <dgm:t>
        <a:bodyPr/>
        <a:lstStyle/>
        <a:p>
          <a:endParaRPr lang="es-MX"/>
        </a:p>
      </dgm:t>
    </dgm:pt>
    <dgm:pt modelId="{60AC02F0-EBA8-4AE7-B009-146B17BD9CAA}">
      <dgm:prSet phldrT="[Texto]" phldr="0"/>
      <dgm:spPr/>
      <dgm:t>
        <a:bodyPr/>
        <a:lstStyle/>
        <a:p>
          <a:pPr rtl="0"/>
          <a:r>
            <a:rPr lang="en-US" dirty="0">
              <a:latin typeface="Calibri Light" panose="020F0302020204030204"/>
            </a:rPr>
            <a:t>Response Decoding </a:t>
          </a:r>
        </a:p>
      </dgm:t>
    </dgm:pt>
    <dgm:pt modelId="{CA9B959E-335B-4419-80B8-CDB797325520}" type="parTrans" cxnId="{8FC99B89-34ED-4DC8-9045-9A544F385C36}">
      <dgm:prSet/>
      <dgm:spPr/>
      <dgm:t>
        <a:bodyPr/>
        <a:lstStyle/>
        <a:p>
          <a:endParaRPr lang="es-MX"/>
        </a:p>
      </dgm:t>
    </dgm:pt>
    <dgm:pt modelId="{9AD0C786-55F3-4D04-BFFA-081FC6748A6F}" type="sibTrans" cxnId="{8FC99B89-34ED-4DC8-9045-9A544F385C36}">
      <dgm:prSet/>
      <dgm:spPr/>
      <dgm:t>
        <a:bodyPr/>
        <a:lstStyle/>
        <a:p>
          <a:endParaRPr lang="es-MX"/>
        </a:p>
      </dgm:t>
    </dgm:pt>
    <dgm:pt modelId="{12A36456-30CE-44D3-A137-3A5372B9044A}">
      <dgm:prSet phldr="0"/>
      <dgm:spPr/>
      <dgm:t>
        <a:bodyPr/>
        <a:lstStyle/>
        <a:p>
          <a:pPr rtl="0"/>
          <a:r>
            <a:rPr lang="en-US" dirty="0">
              <a:latin typeface="Calibri Light" panose="020F0302020204030204"/>
            </a:rPr>
            <a:t>Data Combination and Conversion to </a:t>
          </a:r>
          <a:r>
            <a:rPr lang="en-US" dirty="0" err="1">
              <a:latin typeface="Calibri Light" panose="020F0302020204030204"/>
            </a:rPr>
            <a:t>Dataframe</a:t>
          </a:r>
        </a:p>
      </dgm:t>
    </dgm:pt>
    <dgm:pt modelId="{A18A826C-2073-4FD8-8965-9F27FF76875F}" type="parTrans" cxnId="{2654E4C8-98CB-4944-A437-00F48CF804A8}">
      <dgm:prSet/>
      <dgm:spPr/>
      <dgm:t>
        <a:bodyPr/>
        <a:lstStyle/>
        <a:p>
          <a:endParaRPr lang="es-MX"/>
        </a:p>
      </dgm:t>
    </dgm:pt>
    <dgm:pt modelId="{DC8E63EB-05EC-488D-945B-5D9BD88E657D}" type="sibTrans" cxnId="{2654E4C8-98CB-4944-A437-00F48CF804A8}">
      <dgm:prSet/>
      <dgm:spPr/>
      <dgm:t>
        <a:bodyPr/>
        <a:lstStyle/>
        <a:p>
          <a:endParaRPr lang="es-MX"/>
        </a:p>
      </dgm:t>
    </dgm:pt>
    <dgm:pt modelId="{112B26DE-9516-48FA-9A72-32ABD6C4F451}">
      <dgm:prSet phldr="0"/>
      <dgm:spPr/>
      <dgm:t>
        <a:bodyPr/>
        <a:lstStyle/>
        <a:p>
          <a:pPr rtl="0"/>
          <a:r>
            <a:rPr lang="en-US" dirty="0">
              <a:latin typeface="Calibri Light" panose="020F0302020204030204"/>
            </a:rPr>
            <a:t>Functions Definition and API calls</a:t>
          </a:r>
        </a:p>
      </dgm:t>
    </dgm:pt>
    <dgm:pt modelId="{3C7AE94B-B224-435A-9650-A5A8A697D863}" type="parTrans" cxnId="{C7D9AA71-8646-47F4-9CC3-D98E3548E605}">
      <dgm:prSet/>
      <dgm:spPr/>
      <dgm:t>
        <a:bodyPr/>
        <a:lstStyle/>
        <a:p>
          <a:endParaRPr lang="es-MX"/>
        </a:p>
      </dgm:t>
    </dgm:pt>
    <dgm:pt modelId="{28FDF916-5644-4AD2-8741-762294337FBC}" type="sibTrans" cxnId="{C7D9AA71-8646-47F4-9CC3-D98E3548E605}">
      <dgm:prSet/>
      <dgm:spPr/>
      <dgm:t>
        <a:bodyPr/>
        <a:lstStyle/>
        <a:p>
          <a:endParaRPr lang="es-MX"/>
        </a:p>
      </dgm:t>
    </dgm:pt>
    <dgm:pt modelId="{695C9C8F-4AD5-4299-A4E8-3057258FAE50}">
      <dgm:prSet phldr="0"/>
      <dgm:spPr/>
      <dgm:t>
        <a:bodyPr/>
        <a:lstStyle/>
        <a:p>
          <a:pPr rtl="0"/>
          <a:r>
            <a:rPr lang="en-US" dirty="0">
              <a:latin typeface="Calibri Light" panose="020F0302020204030204"/>
            </a:rPr>
            <a:t>Filtering (Falcon 9 only)</a:t>
          </a:r>
        </a:p>
      </dgm:t>
    </dgm:pt>
    <dgm:pt modelId="{0638C6C1-AE79-4F9A-A9EE-06EB0FA6A705}" type="parTrans" cxnId="{DC9C5616-92CB-4384-B038-BE3F6C0419B8}">
      <dgm:prSet/>
      <dgm:spPr/>
      <dgm:t>
        <a:bodyPr/>
        <a:lstStyle/>
        <a:p>
          <a:endParaRPr lang="es-MX"/>
        </a:p>
      </dgm:t>
    </dgm:pt>
    <dgm:pt modelId="{FF7F97FD-6179-416A-B035-337CFA24B955}" type="sibTrans" cxnId="{DC9C5616-92CB-4384-B038-BE3F6C0419B8}">
      <dgm:prSet/>
      <dgm:spPr/>
      <dgm:t>
        <a:bodyPr/>
        <a:lstStyle/>
        <a:p>
          <a:endParaRPr lang="es-MX"/>
        </a:p>
      </dgm:t>
    </dgm:pt>
    <dgm:pt modelId="{C8A4F15E-8EA4-49CE-9F2D-B53995C57ABF}">
      <dgm:prSet phldr="0"/>
      <dgm:spPr/>
      <dgm:t>
        <a:bodyPr/>
        <a:lstStyle/>
        <a:p>
          <a:pPr rtl="0"/>
          <a:r>
            <a:rPr lang="en-US" dirty="0">
              <a:latin typeface="Calibri Light" panose="020F0302020204030204"/>
            </a:rPr>
            <a:t>Missing Values Imputing (mean)</a:t>
          </a:r>
        </a:p>
      </dgm:t>
    </dgm:pt>
    <dgm:pt modelId="{9969D195-0431-4344-925D-641F317CD7DF}" type="parTrans" cxnId="{0124C79A-B989-416A-B740-1B50E20B4DE0}">
      <dgm:prSet/>
      <dgm:spPr/>
      <dgm:t>
        <a:bodyPr/>
        <a:lstStyle/>
        <a:p>
          <a:endParaRPr lang="es-MX"/>
        </a:p>
      </dgm:t>
    </dgm:pt>
    <dgm:pt modelId="{9B0FB7EB-4087-4272-A4C2-158C84F10632}" type="sibTrans" cxnId="{0124C79A-B989-416A-B740-1B50E20B4DE0}">
      <dgm:prSet/>
      <dgm:spPr/>
      <dgm:t>
        <a:bodyPr/>
        <a:lstStyle/>
        <a:p>
          <a:endParaRPr lang="es-MX"/>
        </a:p>
      </dgm:t>
    </dgm:pt>
    <dgm:pt modelId="{7DF88D63-247E-4E4F-BEB1-9D2EEDD0ECD3}" type="pres">
      <dgm:prSet presAssocID="{A4D95144-1AC9-43A6-A827-C745F886C280}" presName="linearFlow" presStyleCnt="0">
        <dgm:presLayoutVars>
          <dgm:resizeHandles val="exact"/>
        </dgm:presLayoutVars>
      </dgm:prSet>
      <dgm:spPr/>
    </dgm:pt>
    <dgm:pt modelId="{E002DE86-4D52-47F8-ADAB-1C33DEC3D22E}" type="pres">
      <dgm:prSet presAssocID="{95CC228C-D30B-46CF-ACC8-648660440D6D}" presName="node" presStyleLbl="node1" presStyleIdx="0" presStyleCnt="6">
        <dgm:presLayoutVars>
          <dgm:bulletEnabled val="1"/>
        </dgm:presLayoutVars>
      </dgm:prSet>
      <dgm:spPr/>
    </dgm:pt>
    <dgm:pt modelId="{54A822AA-771D-4948-A260-0D1034BB7C7E}" type="pres">
      <dgm:prSet presAssocID="{7567C6E2-F762-4B22-9E60-0B28939D84A8}" presName="sibTrans" presStyleLbl="sibTrans2D1" presStyleIdx="0" presStyleCnt="5"/>
      <dgm:spPr/>
    </dgm:pt>
    <dgm:pt modelId="{9BFCE908-48A0-4E1C-9DA4-A8933AB189BD}" type="pres">
      <dgm:prSet presAssocID="{7567C6E2-F762-4B22-9E60-0B28939D84A8}" presName="connectorText" presStyleLbl="sibTrans2D1" presStyleIdx="0" presStyleCnt="5"/>
      <dgm:spPr/>
    </dgm:pt>
    <dgm:pt modelId="{768BD4C6-7AF7-411B-ACD3-797BA278DCE7}" type="pres">
      <dgm:prSet presAssocID="{60AC02F0-EBA8-4AE7-B009-146B17BD9CAA}" presName="node" presStyleLbl="node1" presStyleIdx="1" presStyleCnt="6">
        <dgm:presLayoutVars>
          <dgm:bulletEnabled val="1"/>
        </dgm:presLayoutVars>
      </dgm:prSet>
      <dgm:spPr/>
    </dgm:pt>
    <dgm:pt modelId="{B824963D-6E6F-42BE-8282-9122034C6C05}" type="pres">
      <dgm:prSet presAssocID="{9AD0C786-55F3-4D04-BFFA-081FC6748A6F}" presName="sibTrans" presStyleLbl="sibTrans2D1" presStyleIdx="1" presStyleCnt="5"/>
      <dgm:spPr/>
    </dgm:pt>
    <dgm:pt modelId="{F86AF1BF-3376-49A5-A95F-102A60A6DF6E}" type="pres">
      <dgm:prSet presAssocID="{9AD0C786-55F3-4D04-BFFA-081FC6748A6F}" presName="connectorText" presStyleLbl="sibTrans2D1" presStyleIdx="1" presStyleCnt="5"/>
      <dgm:spPr/>
    </dgm:pt>
    <dgm:pt modelId="{D38F8978-F363-48E6-824A-8EE7A58CA8B9}" type="pres">
      <dgm:prSet presAssocID="{112B26DE-9516-48FA-9A72-32ABD6C4F451}" presName="node" presStyleLbl="node1" presStyleIdx="2" presStyleCnt="6">
        <dgm:presLayoutVars>
          <dgm:bulletEnabled val="1"/>
        </dgm:presLayoutVars>
      </dgm:prSet>
      <dgm:spPr/>
    </dgm:pt>
    <dgm:pt modelId="{CCC0FE57-51D9-4F89-BB2E-18DD71C22079}" type="pres">
      <dgm:prSet presAssocID="{28FDF916-5644-4AD2-8741-762294337FBC}" presName="sibTrans" presStyleLbl="sibTrans2D1" presStyleIdx="2" presStyleCnt="5"/>
      <dgm:spPr/>
    </dgm:pt>
    <dgm:pt modelId="{823949FB-2097-4C0E-B040-7AD76D156F44}" type="pres">
      <dgm:prSet presAssocID="{28FDF916-5644-4AD2-8741-762294337FBC}" presName="connectorText" presStyleLbl="sibTrans2D1" presStyleIdx="2" presStyleCnt="5"/>
      <dgm:spPr/>
    </dgm:pt>
    <dgm:pt modelId="{CFBE9F01-F82F-46B5-B6DA-11202843CE33}" type="pres">
      <dgm:prSet presAssocID="{12A36456-30CE-44D3-A137-3A5372B9044A}" presName="node" presStyleLbl="node1" presStyleIdx="3" presStyleCnt="6">
        <dgm:presLayoutVars>
          <dgm:bulletEnabled val="1"/>
        </dgm:presLayoutVars>
      </dgm:prSet>
      <dgm:spPr/>
    </dgm:pt>
    <dgm:pt modelId="{580C17F2-C47A-45CC-A877-2E1FEEAE2E01}" type="pres">
      <dgm:prSet presAssocID="{DC8E63EB-05EC-488D-945B-5D9BD88E657D}" presName="sibTrans" presStyleLbl="sibTrans2D1" presStyleIdx="3" presStyleCnt="5"/>
      <dgm:spPr/>
    </dgm:pt>
    <dgm:pt modelId="{A59FABBF-55AA-4165-B9A6-F2C12ADED474}" type="pres">
      <dgm:prSet presAssocID="{DC8E63EB-05EC-488D-945B-5D9BD88E657D}" presName="connectorText" presStyleLbl="sibTrans2D1" presStyleIdx="3" presStyleCnt="5"/>
      <dgm:spPr/>
    </dgm:pt>
    <dgm:pt modelId="{0E2AD546-62A6-4D01-81E9-17074AB12497}" type="pres">
      <dgm:prSet presAssocID="{695C9C8F-4AD5-4299-A4E8-3057258FAE50}" presName="node" presStyleLbl="node1" presStyleIdx="4" presStyleCnt="6">
        <dgm:presLayoutVars>
          <dgm:bulletEnabled val="1"/>
        </dgm:presLayoutVars>
      </dgm:prSet>
      <dgm:spPr/>
    </dgm:pt>
    <dgm:pt modelId="{75D68FC8-FBD8-43BE-A351-91B93B3F7DB5}" type="pres">
      <dgm:prSet presAssocID="{FF7F97FD-6179-416A-B035-337CFA24B955}" presName="sibTrans" presStyleLbl="sibTrans2D1" presStyleIdx="4" presStyleCnt="5"/>
      <dgm:spPr/>
    </dgm:pt>
    <dgm:pt modelId="{CAAF409D-049C-45A7-B798-DE44FEB56A2C}" type="pres">
      <dgm:prSet presAssocID="{FF7F97FD-6179-416A-B035-337CFA24B955}" presName="connectorText" presStyleLbl="sibTrans2D1" presStyleIdx="4" presStyleCnt="5"/>
      <dgm:spPr/>
    </dgm:pt>
    <dgm:pt modelId="{7888EA28-4F65-4F78-9B73-4C5C81A7A5D9}" type="pres">
      <dgm:prSet presAssocID="{C8A4F15E-8EA4-49CE-9F2D-B53995C57ABF}" presName="node" presStyleLbl="node1" presStyleIdx="5" presStyleCnt="6">
        <dgm:presLayoutVars>
          <dgm:bulletEnabled val="1"/>
        </dgm:presLayoutVars>
      </dgm:prSet>
      <dgm:spPr/>
    </dgm:pt>
  </dgm:ptLst>
  <dgm:cxnLst>
    <dgm:cxn modelId="{58CAD402-FC7A-41AE-AC86-0562EE05B5B9}" type="presOf" srcId="{7567C6E2-F762-4B22-9E60-0B28939D84A8}" destId="{9BFCE908-48A0-4E1C-9DA4-A8933AB189BD}" srcOrd="1" destOrd="0" presId="urn:microsoft.com/office/officeart/2005/8/layout/process2"/>
    <dgm:cxn modelId="{4A61C008-547D-4B6C-A6E0-65EBF676C9BE}" type="presOf" srcId="{28FDF916-5644-4AD2-8741-762294337FBC}" destId="{823949FB-2097-4C0E-B040-7AD76D156F44}" srcOrd="1" destOrd="0" presId="urn:microsoft.com/office/officeart/2005/8/layout/process2"/>
    <dgm:cxn modelId="{DC9C5616-92CB-4384-B038-BE3F6C0419B8}" srcId="{A4D95144-1AC9-43A6-A827-C745F886C280}" destId="{695C9C8F-4AD5-4299-A4E8-3057258FAE50}" srcOrd="4" destOrd="0" parTransId="{0638C6C1-AE79-4F9A-A9EE-06EB0FA6A705}" sibTransId="{FF7F97FD-6179-416A-B035-337CFA24B955}"/>
    <dgm:cxn modelId="{58160E1F-BC4B-4509-B26B-6F024CC0C3E8}" type="presOf" srcId="{7567C6E2-F762-4B22-9E60-0B28939D84A8}" destId="{54A822AA-771D-4948-A260-0D1034BB7C7E}" srcOrd="0" destOrd="0" presId="urn:microsoft.com/office/officeart/2005/8/layout/process2"/>
    <dgm:cxn modelId="{B3F6812C-D7F4-4146-8E46-3939014FB440}" type="presOf" srcId="{28FDF916-5644-4AD2-8741-762294337FBC}" destId="{CCC0FE57-51D9-4F89-BB2E-18DD71C22079}" srcOrd="0" destOrd="0" presId="urn:microsoft.com/office/officeart/2005/8/layout/process2"/>
    <dgm:cxn modelId="{26EB1238-71EC-48ED-A751-0D3487058A5D}" type="presOf" srcId="{DC8E63EB-05EC-488D-945B-5D9BD88E657D}" destId="{A59FABBF-55AA-4165-B9A6-F2C12ADED474}" srcOrd="1" destOrd="0" presId="urn:microsoft.com/office/officeart/2005/8/layout/process2"/>
    <dgm:cxn modelId="{B26FB55F-76B0-4998-8FFE-D2C7E297604B}" type="presOf" srcId="{112B26DE-9516-48FA-9A72-32ABD6C4F451}" destId="{D38F8978-F363-48E6-824A-8EE7A58CA8B9}" srcOrd="0" destOrd="0" presId="urn:microsoft.com/office/officeart/2005/8/layout/process2"/>
    <dgm:cxn modelId="{6DBF6067-CF2F-435A-B466-B471889A78B3}" type="presOf" srcId="{A4D95144-1AC9-43A6-A827-C745F886C280}" destId="{7DF88D63-247E-4E4F-BEB1-9D2EEDD0ECD3}" srcOrd="0" destOrd="0" presId="urn:microsoft.com/office/officeart/2005/8/layout/process2"/>
    <dgm:cxn modelId="{6924B067-BB2C-4ED8-8ECB-7ABF560C349D}" type="presOf" srcId="{60AC02F0-EBA8-4AE7-B009-146B17BD9CAA}" destId="{768BD4C6-7AF7-411B-ACD3-797BA278DCE7}" srcOrd="0" destOrd="0" presId="urn:microsoft.com/office/officeart/2005/8/layout/process2"/>
    <dgm:cxn modelId="{62BD1869-A0A1-47F4-94DB-448AE51A5B59}" type="presOf" srcId="{FF7F97FD-6179-416A-B035-337CFA24B955}" destId="{CAAF409D-049C-45A7-B798-DE44FEB56A2C}" srcOrd="1" destOrd="0" presId="urn:microsoft.com/office/officeart/2005/8/layout/process2"/>
    <dgm:cxn modelId="{C7D9AA71-8646-47F4-9CC3-D98E3548E605}" srcId="{A4D95144-1AC9-43A6-A827-C745F886C280}" destId="{112B26DE-9516-48FA-9A72-32ABD6C4F451}" srcOrd="2" destOrd="0" parTransId="{3C7AE94B-B224-435A-9650-A5A8A697D863}" sibTransId="{28FDF916-5644-4AD2-8741-762294337FBC}"/>
    <dgm:cxn modelId="{2C9B9E79-CCD7-461C-AA2B-A8DE4D2E49E8}" type="presOf" srcId="{DC8E63EB-05EC-488D-945B-5D9BD88E657D}" destId="{580C17F2-C47A-45CC-A877-2E1FEEAE2E01}" srcOrd="0" destOrd="0" presId="urn:microsoft.com/office/officeart/2005/8/layout/process2"/>
    <dgm:cxn modelId="{03924181-643F-4232-B0CC-EA9F76CD8EF4}" type="presOf" srcId="{FF7F97FD-6179-416A-B035-337CFA24B955}" destId="{75D68FC8-FBD8-43BE-A351-91B93B3F7DB5}" srcOrd="0" destOrd="0" presId="urn:microsoft.com/office/officeart/2005/8/layout/process2"/>
    <dgm:cxn modelId="{8FC99B89-34ED-4DC8-9045-9A544F385C36}" srcId="{A4D95144-1AC9-43A6-A827-C745F886C280}" destId="{60AC02F0-EBA8-4AE7-B009-146B17BD9CAA}" srcOrd="1" destOrd="0" parTransId="{CA9B959E-335B-4419-80B8-CDB797325520}" sibTransId="{9AD0C786-55F3-4D04-BFFA-081FC6748A6F}"/>
    <dgm:cxn modelId="{9DCFAA93-2017-4820-B6C6-724A423C9422}" type="presOf" srcId="{C8A4F15E-8EA4-49CE-9F2D-B53995C57ABF}" destId="{7888EA28-4F65-4F78-9B73-4C5C81A7A5D9}" srcOrd="0" destOrd="0" presId="urn:microsoft.com/office/officeart/2005/8/layout/process2"/>
    <dgm:cxn modelId="{0124C79A-B989-416A-B740-1B50E20B4DE0}" srcId="{A4D95144-1AC9-43A6-A827-C745F886C280}" destId="{C8A4F15E-8EA4-49CE-9F2D-B53995C57ABF}" srcOrd="5" destOrd="0" parTransId="{9969D195-0431-4344-925D-641F317CD7DF}" sibTransId="{9B0FB7EB-4087-4272-A4C2-158C84F10632}"/>
    <dgm:cxn modelId="{DC98B4A6-D27D-440B-B894-6ECBB01A6AA0}" type="presOf" srcId="{9AD0C786-55F3-4D04-BFFA-081FC6748A6F}" destId="{F86AF1BF-3376-49A5-A95F-102A60A6DF6E}" srcOrd="1" destOrd="0" presId="urn:microsoft.com/office/officeart/2005/8/layout/process2"/>
    <dgm:cxn modelId="{E8F7ABC3-4831-4D26-87FF-DE39BBC2DD9B}" type="presOf" srcId="{12A36456-30CE-44D3-A137-3A5372B9044A}" destId="{CFBE9F01-F82F-46B5-B6DA-11202843CE33}" srcOrd="0" destOrd="0" presId="urn:microsoft.com/office/officeart/2005/8/layout/process2"/>
    <dgm:cxn modelId="{2654E4C8-98CB-4944-A437-00F48CF804A8}" srcId="{A4D95144-1AC9-43A6-A827-C745F886C280}" destId="{12A36456-30CE-44D3-A137-3A5372B9044A}" srcOrd="3" destOrd="0" parTransId="{A18A826C-2073-4FD8-8965-9F27FF76875F}" sibTransId="{DC8E63EB-05EC-488D-945B-5D9BD88E657D}"/>
    <dgm:cxn modelId="{AB73FFD3-B5B4-4C03-9E18-F62129EECB53}" type="presOf" srcId="{95CC228C-D30B-46CF-ACC8-648660440D6D}" destId="{E002DE86-4D52-47F8-ADAB-1C33DEC3D22E}" srcOrd="0" destOrd="0" presId="urn:microsoft.com/office/officeart/2005/8/layout/process2"/>
    <dgm:cxn modelId="{AB5A9EDB-6241-432F-AAA3-988647D7E872}" type="presOf" srcId="{9AD0C786-55F3-4D04-BFFA-081FC6748A6F}" destId="{B824963D-6E6F-42BE-8282-9122034C6C05}" srcOrd="0" destOrd="0" presId="urn:microsoft.com/office/officeart/2005/8/layout/process2"/>
    <dgm:cxn modelId="{C5BCD0EF-A7EA-4411-B9B5-7231D631ECBC}" srcId="{A4D95144-1AC9-43A6-A827-C745F886C280}" destId="{95CC228C-D30B-46CF-ACC8-648660440D6D}" srcOrd="0" destOrd="0" parTransId="{188B2FEC-2C0C-4FAA-AAB1-7289145AE8D7}" sibTransId="{7567C6E2-F762-4B22-9E60-0B28939D84A8}"/>
    <dgm:cxn modelId="{F231CEF9-7FC2-46BB-84A4-E5DD576221AC}" type="presOf" srcId="{695C9C8F-4AD5-4299-A4E8-3057258FAE50}" destId="{0E2AD546-62A6-4D01-81E9-17074AB12497}" srcOrd="0" destOrd="0" presId="urn:microsoft.com/office/officeart/2005/8/layout/process2"/>
    <dgm:cxn modelId="{2AFD2DD8-F2E3-4A30-BB52-D37EAE93E3E5}" type="presParOf" srcId="{7DF88D63-247E-4E4F-BEB1-9D2EEDD0ECD3}" destId="{E002DE86-4D52-47F8-ADAB-1C33DEC3D22E}" srcOrd="0" destOrd="0" presId="urn:microsoft.com/office/officeart/2005/8/layout/process2"/>
    <dgm:cxn modelId="{F52CB0A5-B16A-4E6E-A70F-86AB6A0F794B}" type="presParOf" srcId="{7DF88D63-247E-4E4F-BEB1-9D2EEDD0ECD3}" destId="{54A822AA-771D-4948-A260-0D1034BB7C7E}" srcOrd="1" destOrd="0" presId="urn:microsoft.com/office/officeart/2005/8/layout/process2"/>
    <dgm:cxn modelId="{6ECA8098-4E03-466A-8A80-668C034952D1}" type="presParOf" srcId="{54A822AA-771D-4948-A260-0D1034BB7C7E}" destId="{9BFCE908-48A0-4E1C-9DA4-A8933AB189BD}" srcOrd="0" destOrd="0" presId="urn:microsoft.com/office/officeart/2005/8/layout/process2"/>
    <dgm:cxn modelId="{643F77BD-C61E-4807-9EC6-1A8E5C18295E}" type="presParOf" srcId="{7DF88D63-247E-4E4F-BEB1-9D2EEDD0ECD3}" destId="{768BD4C6-7AF7-411B-ACD3-797BA278DCE7}" srcOrd="2" destOrd="0" presId="urn:microsoft.com/office/officeart/2005/8/layout/process2"/>
    <dgm:cxn modelId="{E6E6F2BD-6879-4416-8015-B2179B7186F2}" type="presParOf" srcId="{7DF88D63-247E-4E4F-BEB1-9D2EEDD0ECD3}" destId="{B824963D-6E6F-42BE-8282-9122034C6C05}" srcOrd="3" destOrd="0" presId="urn:microsoft.com/office/officeart/2005/8/layout/process2"/>
    <dgm:cxn modelId="{E03A96CC-A0B2-4FA5-9919-250630350827}" type="presParOf" srcId="{B824963D-6E6F-42BE-8282-9122034C6C05}" destId="{F86AF1BF-3376-49A5-A95F-102A60A6DF6E}" srcOrd="0" destOrd="0" presId="urn:microsoft.com/office/officeart/2005/8/layout/process2"/>
    <dgm:cxn modelId="{ACF8EB25-C978-4A32-A2B3-08FE3FFDC79C}" type="presParOf" srcId="{7DF88D63-247E-4E4F-BEB1-9D2EEDD0ECD3}" destId="{D38F8978-F363-48E6-824A-8EE7A58CA8B9}" srcOrd="4" destOrd="0" presId="urn:microsoft.com/office/officeart/2005/8/layout/process2"/>
    <dgm:cxn modelId="{7ECA3FDD-9623-404C-8875-FD8974D0FC01}" type="presParOf" srcId="{7DF88D63-247E-4E4F-BEB1-9D2EEDD0ECD3}" destId="{CCC0FE57-51D9-4F89-BB2E-18DD71C22079}" srcOrd="5" destOrd="0" presId="urn:microsoft.com/office/officeart/2005/8/layout/process2"/>
    <dgm:cxn modelId="{A58E8C85-4E1D-4DD6-85E3-8D7B73A3F358}" type="presParOf" srcId="{CCC0FE57-51D9-4F89-BB2E-18DD71C22079}" destId="{823949FB-2097-4C0E-B040-7AD76D156F44}" srcOrd="0" destOrd="0" presId="urn:microsoft.com/office/officeart/2005/8/layout/process2"/>
    <dgm:cxn modelId="{083A2B77-FD10-4449-BB44-74179A11D226}" type="presParOf" srcId="{7DF88D63-247E-4E4F-BEB1-9D2EEDD0ECD3}" destId="{CFBE9F01-F82F-46B5-B6DA-11202843CE33}" srcOrd="6" destOrd="0" presId="urn:microsoft.com/office/officeart/2005/8/layout/process2"/>
    <dgm:cxn modelId="{66E10CD9-0AB3-4912-AB40-24AFBAF303E2}" type="presParOf" srcId="{7DF88D63-247E-4E4F-BEB1-9D2EEDD0ECD3}" destId="{580C17F2-C47A-45CC-A877-2E1FEEAE2E01}" srcOrd="7" destOrd="0" presId="urn:microsoft.com/office/officeart/2005/8/layout/process2"/>
    <dgm:cxn modelId="{024D70D3-F788-4C21-B3D4-4B676A6B49D2}" type="presParOf" srcId="{580C17F2-C47A-45CC-A877-2E1FEEAE2E01}" destId="{A59FABBF-55AA-4165-B9A6-F2C12ADED474}" srcOrd="0" destOrd="0" presId="urn:microsoft.com/office/officeart/2005/8/layout/process2"/>
    <dgm:cxn modelId="{EF2BE6B2-DD65-4FCB-96CA-D1E98D4E7476}" type="presParOf" srcId="{7DF88D63-247E-4E4F-BEB1-9D2EEDD0ECD3}" destId="{0E2AD546-62A6-4D01-81E9-17074AB12497}" srcOrd="8" destOrd="0" presId="urn:microsoft.com/office/officeart/2005/8/layout/process2"/>
    <dgm:cxn modelId="{3BDB8E28-B459-490F-BF21-862632BA927A}" type="presParOf" srcId="{7DF88D63-247E-4E4F-BEB1-9D2EEDD0ECD3}" destId="{75D68FC8-FBD8-43BE-A351-91B93B3F7DB5}" srcOrd="9" destOrd="0" presId="urn:microsoft.com/office/officeart/2005/8/layout/process2"/>
    <dgm:cxn modelId="{7581F704-2CD6-4EE1-9FE6-DBD02A2E6091}" type="presParOf" srcId="{75D68FC8-FBD8-43BE-A351-91B93B3F7DB5}" destId="{CAAF409D-049C-45A7-B798-DE44FEB56A2C}" srcOrd="0" destOrd="0" presId="urn:microsoft.com/office/officeart/2005/8/layout/process2"/>
    <dgm:cxn modelId="{3C61E6BD-3AC1-45E7-B154-C8286AAAA8F6}" type="presParOf" srcId="{7DF88D63-247E-4E4F-BEB1-9D2EEDD0ECD3}" destId="{7888EA28-4F65-4F78-9B73-4C5C81A7A5D9}" srcOrd="10" destOrd="0" presId="urn:microsoft.com/office/officeart/2005/8/layout/process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4D95144-1AC9-43A6-A827-C745F886C280}" type="doc">
      <dgm:prSet loTypeId="urn:microsoft.com/office/officeart/2005/8/layout/process2" loCatId="process" qsTypeId="urn:microsoft.com/office/officeart/2005/8/quickstyle/simple3" qsCatId="simple" csTypeId="urn:microsoft.com/office/officeart/2005/8/colors/accent1_2" csCatId="accent1" phldr="1"/>
      <dgm:spPr/>
    </dgm:pt>
    <dgm:pt modelId="{95CC228C-D30B-46CF-ACC8-648660440D6D}">
      <dgm:prSet phldrT="[Texto]" phldr="0"/>
      <dgm:spPr/>
      <dgm:t>
        <a:bodyPr/>
        <a:lstStyle/>
        <a:p>
          <a:pPr rtl="0"/>
          <a:r>
            <a:rPr lang="en-US" dirty="0">
              <a:latin typeface="Calibri Light" panose="020F0302020204030204"/>
            </a:rPr>
            <a:t>Set URL and GET Request</a:t>
          </a:r>
          <a:endParaRPr lang="en-US" dirty="0"/>
        </a:p>
      </dgm:t>
    </dgm:pt>
    <dgm:pt modelId="{188B2FEC-2C0C-4FAA-AAB1-7289145AE8D7}" type="parTrans" cxnId="{C5BCD0EF-A7EA-4411-B9B5-7231D631ECBC}">
      <dgm:prSet/>
      <dgm:spPr/>
    </dgm:pt>
    <dgm:pt modelId="{7567C6E2-F762-4B22-9E60-0B28939D84A8}" type="sibTrans" cxnId="{C5BCD0EF-A7EA-4411-B9B5-7231D631ECBC}">
      <dgm:prSet/>
      <dgm:spPr/>
      <dgm:t>
        <a:bodyPr/>
        <a:lstStyle/>
        <a:p>
          <a:endParaRPr lang="es-MX"/>
        </a:p>
      </dgm:t>
    </dgm:pt>
    <dgm:pt modelId="{72000536-71C2-420E-A684-3C0E278562CE}">
      <dgm:prSet phldr="0"/>
      <dgm:spPr/>
      <dgm:t>
        <a:bodyPr/>
        <a:lstStyle/>
        <a:p>
          <a:r>
            <a:rPr lang="en-US" dirty="0"/>
            <a:t>BeautifulSoup Object Creation</a:t>
          </a:r>
        </a:p>
      </dgm:t>
    </dgm:pt>
    <dgm:pt modelId="{1ED5F05D-F95D-41BA-85C3-BECE1FA3905E}" type="parTrans" cxnId="{5F2F5D5E-571C-451B-BBA7-56C75C43BE26}">
      <dgm:prSet/>
      <dgm:spPr/>
    </dgm:pt>
    <dgm:pt modelId="{D2D81CFA-3822-40B4-A084-9648A776C125}" type="sibTrans" cxnId="{5F2F5D5E-571C-451B-BBA7-56C75C43BE26}">
      <dgm:prSet/>
      <dgm:spPr/>
      <dgm:t>
        <a:bodyPr/>
        <a:lstStyle/>
        <a:p>
          <a:endParaRPr lang="es-MX"/>
        </a:p>
      </dgm:t>
    </dgm:pt>
    <dgm:pt modelId="{F8D80BD8-7401-4EF2-ACFD-2D255952A3C2}">
      <dgm:prSet phldr="0"/>
      <dgm:spPr/>
      <dgm:t>
        <a:bodyPr/>
        <a:lstStyle/>
        <a:p>
          <a:pPr rtl="0"/>
          <a:r>
            <a:rPr lang="en-US" dirty="0"/>
            <a:t>HTML </a:t>
          </a:r>
          <a:r>
            <a:rPr lang="en-US" dirty="0">
              <a:latin typeface="Calibri Light" panose="020F0302020204030204"/>
            </a:rPr>
            <a:t>Tables</a:t>
          </a:r>
          <a:r>
            <a:rPr lang="en-US" dirty="0"/>
            <a:t> </a:t>
          </a:r>
          <a:r>
            <a:rPr lang="en-US" dirty="0">
              <a:latin typeface="Calibri Light" panose="020F0302020204030204"/>
            </a:rPr>
            <a:t>Parsing</a:t>
          </a:r>
        </a:p>
      </dgm:t>
    </dgm:pt>
    <dgm:pt modelId="{68DD3231-77FA-4212-BDF4-CA82647545CD}" type="parTrans" cxnId="{258D880B-BE13-407F-9F6C-9BF0B95B8A75}">
      <dgm:prSet/>
      <dgm:spPr/>
    </dgm:pt>
    <dgm:pt modelId="{60E7B5F8-8B4F-4DA2-95DD-3F67166A18C1}" type="sibTrans" cxnId="{258D880B-BE13-407F-9F6C-9BF0B95B8A75}">
      <dgm:prSet/>
      <dgm:spPr/>
      <dgm:t>
        <a:bodyPr/>
        <a:lstStyle/>
        <a:p>
          <a:endParaRPr lang="es-MX"/>
        </a:p>
      </dgm:t>
    </dgm:pt>
    <dgm:pt modelId="{ABCC0C28-9AF6-4059-8291-96D7FBA129C0}">
      <dgm:prSet phldr="0"/>
      <dgm:spPr/>
      <dgm:t>
        <a:bodyPr/>
        <a:lstStyle/>
        <a:p>
          <a:pPr rtl="0"/>
          <a:r>
            <a:rPr lang="en-US" dirty="0">
              <a:latin typeface="Calibri Light" panose="020F0302020204030204"/>
            </a:rPr>
            <a:t>Conversion to Pandas Dataframe</a:t>
          </a:r>
          <a:endParaRPr lang="en-US" dirty="0"/>
        </a:p>
      </dgm:t>
    </dgm:pt>
    <dgm:pt modelId="{BC0F2F31-0C46-454B-8A1E-3BFBE9B13443}" type="parTrans" cxnId="{238D10AD-765D-4148-A69E-C05CD77DBD88}">
      <dgm:prSet/>
      <dgm:spPr/>
    </dgm:pt>
    <dgm:pt modelId="{746D6AE5-CE31-4EBE-B724-D6FE4B6DB5E1}" type="sibTrans" cxnId="{238D10AD-765D-4148-A69E-C05CD77DBD88}">
      <dgm:prSet/>
      <dgm:spPr/>
    </dgm:pt>
    <dgm:pt modelId="{7DF88D63-247E-4E4F-BEB1-9D2EEDD0ECD3}" type="pres">
      <dgm:prSet presAssocID="{A4D95144-1AC9-43A6-A827-C745F886C280}" presName="linearFlow" presStyleCnt="0">
        <dgm:presLayoutVars>
          <dgm:resizeHandles val="exact"/>
        </dgm:presLayoutVars>
      </dgm:prSet>
      <dgm:spPr/>
    </dgm:pt>
    <dgm:pt modelId="{E002DE86-4D52-47F8-ADAB-1C33DEC3D22E}" type="pres">
      <dgm:prSet presAssocID="{95CC228C-D30B-46CF-ACC8-648660440D6D}" presName="node" presStyleLbl="node1" presStyleIdx="0" presStyleCnt="4">
        <dgm:presLayoutVars>
          <dgm:bulletEnabled val="1"/>
        </dgm:presLayoutVars>
      </dgm:prSet>
      <dgm:spPr/>
    </dgm:pt>
    <dgm:pt modelId="{54A822AA-771D-4948-A260-0D1034BB7C7E}" type="pres">
      <dgm:prSet presAssocID="{7567C6E2-F762-4B22-9E60-0B28939D84A8}" presName="sibTrans" presStyleLbl="sibTrans2D1" presStyleIdx="0" presStyleCnt="3"/>
      <dgm:spPr/>
    </dgm:pt>
    <dgm:pt modelId="{9BFCE908-48A0-4E1C-9DA4-A8933AB189BD}" type="pres">
      <dgm:prSet presAssocID="{7567C6E2-F762-4B22-9E60-0B28939D84A8}" presName="connectorText" presStyleLbl="sibTrans2D1" presStyleIdx="0" presStyleCnt="3"/>
      <dgm:spPr/>
    </dgm:pt>
    <dgm:pt modelId="{6A65BEE5-333B-48C0-BE2D-C875FCFAAA29}" type="pres">
      <dgm:prSet presAssocID="{72000536-71C2-420E-A684-3C0E278562CE}" presName="node" presStyleLbl="node1" presStyleIdx="1" presStyleCnt="4">
        <dgm:presLayoutVars>
          <dgm:bulletEnabled val="1"/>
        </dgm:presLayoutVars>
      </dgm:prSet>
      <dgm:spPr/>
    </dgm:pt>
    <dgm:pt modelId="{470A1D39-0F8B-472F-B918-B16B52C77217}" type="pres">
      <dgm:prSet presAssocID="{D2D81CFA-3822-40B4-A084-9648A776C125}" presName="sibTrans" presStyleLbl="sibTrans2D1" presStyleIdx="1" presStyleCnt="3"/>
      <dgm:spPr/>
    </dgm:pt>
    <dgm:pt modelId="{3EA093F6-BB00-41CF-8B87-E6596E843B91}" type="pres">
      <dgm:prSet presAssocID="{D2D81CFA-3822-40B4-A084-9648A776C125}" presName="connectorText" presStyleLbl="sibTrans2D1" presStyleIdx="1" presStyleCnt="3"/>
      <dgm:spPr/>
    </dgm:pt>
    <dgm:pt modelId="{451B80E8-06EA-4702-983D-2F3C156568FC}" type="pres">
      <dgm:prSet presAssocID="{F8D80BD8-7401-4EF2-ACFD-2D255952A3C2}" presName="node" presStyleLbl="node1" presStyleIdx="2" presStyleCnt="4">
        <dgm:presLayoutVars>
          <dgm:bulletEnabled val="1"/>
        </dgm:presLayoutVars>
      </dgm:prSet>
      <dgm:spPr/>
    </dgm:pt>
    <dgm:pt modelId="{E2773CD8-25FB-41CE-8308-03F622997DB2}" type="pres">
      <dgm:prSet presAssocID="{60E7B5F8-8B4F-4DA2-95DD-3F67166A18C1}" presName="sibTrans" presStyleLbl="sibTrans2D1" presStyleIdx="2" presStyleCnt="3"/>
      <dgm:spPr/>
    </dgm:pt>
    <dgm:pt modelId="{09588FAC-6F54-4D6A-9212-658CA198A21F}" type="pres">
      <dgm:prSet presAssocID="{60E7B5F8-8B4F-4DA2-95DD-3F67166A18C1}" presName="connectorText" presStyleLbl="sibTrans2D1" presStyleIdx="2" presStyleCnt="3"/>
      <dgm:spPr/>
    </dgm:pt>
    <dgm:pt modelId="{D2D7843D-FB0D-40AF-B78A-29C2A9382093}" type="pres">
      <dgm:prSet presAssocID="{ABCC0C28-9AF6-4059-8291-96D7FBA129C0}" presName="node" presStyleLbl="node1" presStyleIdx="3" presStyleCnt="4">
        <dgm:presLayoutVars>
          <dgm:bulletEnabled val="1"/>
        </dgm:presLayoutVars>
      </dgm:prSet>
      <dgm:spPr/>
    </dgm:pt>
  </dgm:ptLst>
  <dgm:cxnLst>
    <dgm:cxn modelId="{258D880B-BE13-407F-9F6C-9BF0B95B8A75}" srcId="{A4D95144-1AC9-43A6-A827-C745F886C280}" destId="{F8D80BD8-7401-4EF2-ACFD-2D255952A3C2}" srcOrd="2" destOrd="0" parTransId="{68DD3231-77FA-4212-BDF4-CA82647545CD}" sibTransId="{60E7B5F8-8B4F-4DA2-95DD-3F67166A18C1}"/>
    <dgm:cxn modelId="{6C0CFC16-F493-4C6B-896C-7B4412E22522}" type="presOf" srcId="{60E7B5F8-8B4F-4DA2-95DD-3F67166A18C1}" destId="{E2773CD8-25FB-41CE-8308-03F622997DB2}" srcOrd="0" destOrd="0" presId="urn:microsoft.com/office/officeart/2005/8/layout/process2"/>
    <dgm:cxn modelId="{C7B59E28-46DE-48A1-A60B-39A8FD6FC84A}" type="presOf" srcId="{D2D81CFA-3822-40B4-A084-9648A776C125}" destId="{470A1D39-0F8B-472F-B918-B16B52C77217}" srcOrd="0" destOrd="0" presId="urn:microsoft.com/office/officeart/2005/8/layout/process2"/>
    <dgm:cxn modelId="{6C03B32D-77E5-4FA8-B10D-BA5ECC9C875A}" type="presOf" srcId="{F8D80BD8-7401-4EF2-ACFD-2D255952A3C2}" destId="{451B80E8-06EA-4702-983D-2F3C156568FC}" srcOrd="0" destOrd="0" presId="urn:microsoft.com/office/officeart/2005/8/layout/process2"/>
    <dgm:cxn modelId="{8EA1BE3E-77ED-4EFC-A3C4-D3E307980122}" type="presOf" srcId="{D2D81CFA-3822-40B4-A084-9648A776C125}" destId="{3EA093F6-BB00-41CF-8B87-E6596E843B91}" srcOrd="1" destOrd="0" presId="urn:microsoft.com/office/officeart/2005/8/layout/process2"/>
    <dgm:cxn modelId="{5F2F5D5E-571C-451B-BBA7-56C75C43BE26}" srcId="{A4D95144-1AC9-43A6-A827-C745F886C280}" destId="{72000536-71C2-420E-A684-3C0E278562CE}" srcOrd="1" destOrd="0" parTransId="{1ED5F05D-F95D-41BA-85C3-BECE1FA3905E}" sibTransId="{D2D81CFA-3822-40B4-A084-9648A776C125}"/>
    <dgm:cxn modelId="{6DBF6067-CF2F-435A-B466-B471889A78B3}" type="presOf" srcId="{A4D95144-1AC9-43A6-A827-C745F886C280}" destId="{7DF88D63-247E-4E4F-BEB1-9D2EEDD0ECD3}" srcOrd="0" destOrd="0" presId="urn:microsoft.com/office/officeart/2005/8/layout/process2"/>
    <dgm:cxn modelId="{90AE8774-2F44-417A-95A7-C67A4D81E0F0}" type="presOf" srcId="{7567C6E2-F762-4B22-9E60-0B28939D84A8}" destId="{54A822AA-771D-4948-A260-0D1034BB7C7E}" srcOrd="0" destOrd="0" presId="urn:microsoft.com/office/officeart/2005/8/layout/process2"/>
    <dgm:cxn modelId="{C6858580-845F-4C6A-BAFA-DD5B70F8AC5E}" type="presOf" srcId="{60E7B5F8-8B4F-4DA2-95DD-3F67166A18C1}" destId="{09588FAC-6F54-4D6A-9212-658CA198A21F}" srcOrd="1" destOrd="0" presId="urn:microsoft.com/office/officeart/2005/8/layout/process2"/>
    <dgm:cxn modelId="{C249E89B-EE96-4E42-B34B-52AE09293CCF}" type="presOf" srcId="{7567C6E2-F762-4B22-9E60-0B28939D84A8}" destId="{9BFCE908-48A0-4E1C-9DA4-A8933AB189BD}" srcOrd="1" destOrd="0" presId="urn:microsoft.com/office/officeart/2005/8/layout/process2"/>
    <dgm:cxn modelId="{238D10AD-765D-4148-A69E-C05CD77DBD88}" srcId="{A4D95144-1AC9-43A6-A827-C745F886C280}" destId="{ABCC0C28-9AF6-4059-8291-96D7FBA129C0}" srcOrd="3" destOrd="0" parTransId="{BC0F2F31-0C46-454B-8A1E-3BFBE9B13443}" sibTransId="{746D6AE5-CE31-4EBE-B724-D6FE4B6DB5E1}"/>
    <dgm:cxn modelId="{E35E66C2-BDF3-44A5-9E1A-B25F58B36DC4}" type="presOf" srcId="{ABCC0C28-9AF6-4059-8291-96D7FBA129C0}" destId="{D2D7843D-FB0D-40AF-B78A-29C2A9382093}" srcOrd="0" destOrd="0" presId="urn:microsoft.com/office/officeart/2005/8/layout/process2"/>
    <dgm:cxn modelId="{FB0958D4-A2BA-4108-A387-4E0F6915E7F2}" type="presOf" srcId="{95CC228C-D30B-46CF-ACC8-648660440D6D}" destId="{E002DE86-4D52-47F8-ADAB-1C33DEC3D22E}" srcOrd="0" destOrd="0" presId="urn:microsoft.com/office/officeart/2005/8/layout/process2"/>
    <dgm:cxn modelId="{7BBF2FDC-F0AB-46AD-ADFE-D7FCE56F4F0A}" type="presOf" srcId="{72000536-71C2-420E-A684-3C0E278562CE}" destId="{6A65BEE5-333B-48C0-BE2D-C875FCFAAA29}" srcOrd="0" destOrd="0" presId="urn:microsoft.com/office/officeart/2005/8/layout/process2"/>
    <dgm:cxn modelId="{C5BCD0EF-A7EA-4411-B9B5-7231D631ECBC}" srcId="{A4D95144-1AC9-43A6-A827-C745F886C280}" destId="{95CC228C-D30B-46CF-ACC8-648660440D6D}" srcOrd="0" destOrd="0" parTransId="{188B2FEC-2C0C-4FAA-AAB1-7289145AE8D7}" sibTransId="{7567C6E2-F762-4B22-9E60-0B28939D84A8}"/>
    <dgm:cxn modelId="{B7D54BAE-0E96-444A-A048-2E01CC6AAD65}" type="presParOf" srcId="{7DF88D63-247E-4E4F-BEB1-9D2EEDD0ECD3}" destId="{E002DE86-4D52-47F8-ADAB-1C33DEC3D22E}" srcOrd="0" destOrd="0" presId="urn:microsoft.com/office/officeart/2005/8/layout/process2"/>
    <dgm:cxn modelId="{CD65F76D-409F-4036-9ED9-29DAD489B3F2}" type="presParOf" srcId="{7DF88D63-247E-4E4F-BEB1-9D2EEDD0ECD3}" destId="{54A822AA-771D-4948-A260-0D1034BB7C7E}" srcOrd="1" destOrd="0" presId="urn:microsoft.com/office/officeart/2005/8/layout/process2"/>
    <dgm:cxn modelId="{8F341BD8-67E5-4C8C-A7D8-60D402380D20}" type="presParOf" srcId="{54A822AA-771D-4948-A260-0D1034BB7C7E}" destId="{9BFCE908-48A0-4E1C-9DA4-A8933AB189BD}" srcOrd="0" destOrd="0" presId="urn:microsoft.com/office/officeart/2005/8/layout/process2"/>
    <dgm:cxn modelId="{256CBF30-83D9-4B67-AB65-23DB0C363B57}" type="presParOf" srcId="{7DF88D63-247E-4E4F-BEB1-9D2EEDD0ECD3}" destId="{6A65BEE5-333B-48C0-BE2D-C875FCFAAA29}" srcOrd="2" destOrd="0" presId="urn:microsoft.com/office/officeart/2005/8/layout/process2"/>
    <dgm:cxn modelId="{D1DF1C75-3152-4EE7-97E8-78152EC405C5}" type="presParOf" srcId="{7DF88D63-247E-4E4F-BEB1-9D2EEDD0ECD3}" destId="{470A1D39-0F8B-472F-B918-B16B52C77217}" srcOrd="3" destOrd="0" presId="urn:microsoft.com/office/officeart/2005/8/layout/process2"/>
    <dgm:cxn modelId="{7F4354C2-58E0-459A-9641-9120305E3D34}" type="presParOf" srcId="{470A1D39-0F8B-472F-B918-B16B52C77217}" destId="{3EA093F6-BB00-41CF-8B87-E6596E843B91}" srcOrd="0" destOrd="0" presId="urn:microsoft.com/office/officeart/2005/8/layout/process2"/>
    <dgm:cxn modelId="{A0ACD227-0D6A-4EE9-8C1E-51B136706C7A}" type="presParOf" srcId="{7DF88D63-247E-4E4F-BEB1-9D2EEDD0ECD3}" destId="{451B80E8-06EA-4702-983D-2F3C156568FC}" srcOrd="4" destOrd="0" presId="urn:microsoft.com/office/officeart/2005/8/layout/process2"/>
    <dgm:cxn modelId="{8846A2E3-9DF2-4334-90F0-C8A6B7DD99A8}" type="presParOf" srcId="{7DF88D63-247E-4E4F-BEB1-9D2EEDD0ECD3}" destId="{E2773CD8-25FB-41CE-8308-03F622997DB2}" srcOrd="5" destOrd="0" presId="urn:microsoft.com/office/officeart/2005/8/layout/process2"/>
    <dgm:cxn modelId="{6D6B91FC-F1C5-4B98-903D-97FEBEE0149B}" type="presParOf" srcId="{E2773CD8-25FB-41CE-8308-03F622997DB2}" destId="{09588FAC-6F54-4D6A-9212-658CA198A21F}" srcOrd="0" destOrd="0" presId="urn:microsoft.com/office/officeart/2005/8/layout/process2"/>
    <dgm:cxn modelId="{15BEC43C-BD80-4B72-926A-207C40F4E7B4}" type="presParOf" srcId="{7DF88D63-247E-4E4F-BEB1-9D2EEDD0ECD3}" destId="{D2D7843D-FB0D-40AF-B78A-29C2A9382093}" srcOrd="6" destOrd="0" presId="urn:microsoft.com/office/officeart/2005/8/layout/process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3453B44-5096-4BCB-A5DC-C111755607B0}" type="doc">
      <dgm:prSet loTypeId="urn:microsoft.com/office/officeart/2005/8/layout/process2" loCatId="process" qsTypeId="urn:microsoft.com/office/officeart/2005/8/quickstyle/simple3" qsCatId="simple" csTypeId="urn:microsoft.com/office/officeart/2005/8/colors/accent1_2" csCatId="accent1" phldr="1"/>
      <dgm:spPr/>
    </dgm:pt>
    <dgm:pt modelId="{58335225-C6A2-4B4C-88A9-379EA85C7220}">
      <dgm:prSet phldrT="[Texto]" phldr="0"/>
      <dgm:spPr/>
      <dgm:t>
        <a:bodyPr/>
        <a:lstStyle/>
        <a:p>
          <a:pPr rtl="0"/>
          <a:r>
            <a:rPr lang="es-MX" dirty="0" err="1">
              <a:latin typeface="Calibri Light" panose="020F0302020204030204"/>
            </a:rPr>
            <a:t>Column</a:t>
          </a:r>
          <a:r>
            <a:rPr lang="es-MX" dirty="0">
              <a:latin typeface="Calibri Light" panose="020F0302020204030204"/>
            </a:rPr>
            <a:t> </a:t>
          </a:r>
          <a:r>
            <a:rPr lang="es-MX" dirty="0" err="1">
              <a:latin typeface="Calibri Light" panose="020F0302020204030204"/>
            </a:rPr>
            <a:t>Types</a:t>
          </a:r>
          <a:r>
            <a:rPr lang="es-MX" dirty="0">
              <a:latin typeface="Calibri Light" panose="020F0302020204030204"/>
            </a:rPr>
            <a:t> </a:t>
          </a:r>
          <a:r>
            <a:rPr lang="es-MX" dirty="0" err="1">
              <a:latin typeface="Calibri Light" panose="020F0302020204030204"/>
            </a:rPr>
            <a:t>Identification</a:t>
          </a:r>
          <a:endParaRPr lang="es-MX" dirty="0" err="1"/>
        </a:p>
      </dgm:t>
    </dgm:pt>
    <dgm:pt modelId="{3B38997F-9E4A-427A-B8ED-A1015B3FE673}" type="parTrans" cxnId="{6FD24118-2E9B-4322-9B9E-5A92A28B2E5E}">
      <dgm:prSet/>
      <dgm:spPr/>
    </dgm:pt>
    <dgm:pt modelId="{737DAA8F-FD7A-40BB-A328-081A8EF1C691}" type="sibTrans" cxnId="{6FD24118-2E9B-4322-9B9E-5A92A28B2E5E}">
      <dgm:prSet/>
      <dgm:spPr/>
      <dgm:t>
        <a:bodyPr/>
        <a:lstStyle/>
        <a:p>
          <a:endParaRPr lang="es-MX"/>
        </a:p>
      </dgm:t>
    </dgm:pt>
    <dgm:pt modelId="{4ECE41C3-9197-4796-97EF-C429D9B8721E}">
      <dgm:prSet phldr="0"/>
      <dgm:spPr/>
      <dgm:t>
        <a:bodyPr/>
        <a:lstStyle/>
        <a:p>
          <a:pPr rtl="0"/>
          <a:r>
            <a:rPr lang="es-MX" dirty="0" err="1">
              <a:latin typeface="Calibri Light" panose="020F0302020204030204"/>
            </a:rPr>
            <a:t>Missing</a:t>
          </a:r>
          <a:r>
            <a:rPr lang="es-MX" dirty="0">
              <a:latin typeface="Calibri Light" panose="020F0302020204030204"/>
            </a:rPr>
            <a:t> </a:t>
          </a:r>
          <a:r>
            <a:rPr lang="es-MX" dirty="0" err="1">
              <a:latin typeface="Calibri Light" panose="020F0302020204030204"/>
            </a:rPr>
            <a:t>Values</a:t>
          </a:r>
          <a:r>
            <a:rPr lang="es-MX" dirty="0">
              <a:latin typeface="Calibri Light" panose="020F0302020204030204"/>
            </a:rPr>
            <a:t> Identification</a:t>
          </a:r>
          <a:endParaRPr lang="es-MX" dirty="0"/>
        </a:p>
      </dgm:t>
    </dgm:pt>
    <dgm:pt modelId="{07D163D5-CEC6-4D6F-98EB-3ACDF0F1CBF3}" type="parTrans" cxnId="{090B5270-89DC-413E-B8E7-57867D252989}">
      <dgm:prSet/>
      <dgm:spPr/>
    </dgm:pt>
    <dgm:pt modelId="{0C12B537-A0A6-42EE-A3D4-593BEAF81BAC}" type="sibTrans" cxnId="{090B5270-89DC-413E-B8E7-57867D252989}">
      <dgm:prSet/>
      <dgm:spPr/>
      <dgm:t>
        <a:bodyPr/>
        <a:lstStyle/>
        <a:p>
          <a:endParaRPr lang="es-MX"/>
        </a:p>
      </dgm:t>
    </dgm:pt>
    <dgm:pt modelId="{084CFB90-1DA0-4FB2-B63A-123F07822482}">
      <dgm:prSet phldr="0"/>
      <dgm:spPr/>
      <dgm:t>
        <a:bodyPr/>
        <a:lstStyle/>
        <a:p>
          <a:pPr rtl="0"/>
          <a:r>
            <a:rPr lang="es-MX" dirty="0" err="1">
              <a:latin typeface="Calibri Light" panose="020F0302020204030204"/>
            </a:rPr>
            <a:t>Number</a:t>
          </a:r>
          <a:r>
            <a:rPr lang="es-MX" dirty="0">
              <a:latin typeface="Calibri Light" panose="020F0302020204030204"/>
            </a:rPr>
            <a:t> </a:t>
          </a:r>
          <a:r>
            <a:rPr lang="es-MX" dirty="0" err="1">
              <a:latin typeface="Calibri Light" panose="020F0302020204030204"/>
            </a:rPr>
            <a:t>of</a:t>
          </a:r>
          <a:r>
            <a:rPr lang="es-MX" dirty="0">
              <a:latin typeface="Calibri Light" panose="020F0302020204030204"/>
            </a:rPr>
            <a:t> </a:t>
          </a:r>
          <a:r>
            <a:rPr lang="es-MX" dirty="0" err="1">
              <a:latin typeface="Calibri Light" panose="020F0302020204030204"/>
            </a:rPr>
            <a:t>Launches</a:t>
          </a:r>
          <a:r>
            <a:rPr lang="es-MX" dirty="0">
              <a:latin typeface="Calibri Light" panose="020F0302020204030204"/>
            </a:rPr>
            <a:t> per Site</a:t>
          </a:r>
        </a:p>
      </dgm:t>
    </dgm:pt>
    <dgm:pt modelId="{E388701F-BB98-4114-BA13-93894C17E794}" type="parTrans" cxnId="{EE636529-9824-470C-96A1-59EB637DC03A}">
      <dgm:prSet/>
      <dgm:spPr/>
    </dgm:pt>
    <dgm:pt modelId="{1A3B2E02-F59C-454A-9B07-E2F7EE6701CA}" type="sibTrans" cxnId="{EE636529-9824-470C-96A1-59EB637DC03A}">
      <dgm:prSet/>
      <dgm:spPr/>
      <dgm:t>
        <a:bodyPr/>
        <a:lstStyle/>
        <a:p>
          <a:endParaRPr lang="es-MX"/>
        </a:p>
      </dgm:t>
    </dgm:pt>
    <dgm:pt modelId="{D9970482-2FFC-420A-804B-0D44E6A6452E}">
      <dgm:prSet phldr="0"/>
      <dgm:spPr/>
      <dgm:t>
        <a:bodyPr/>
        <a:lstStyle/>
        <a:p>
          <a:pPr rtl="0"/>
          <a:r>
            <a:rPr lang="es-MX" dirty="0">
              <a:latin typeface="Calibri Light" panose="020F0302020204030204"/>
            </a:rPr>
            <a:t>Number</a:t>
          </a:r>
          <a:r>
            <a:rPr lang="es-MX" dirty="0"/>
            <a:t> and occurrence of each orbit</a:t>
          </a:r>
          <a:endParaRPr lang="es-MX" dirty="0">
            <a:latin typeface="Calibri Light" panose="020F0302020204030204"/>
          </a:endParaRPr>
        </a:p>
      </dgm:t>
    </dgm:pt>
    <dgm:pt modelId="{1CD2B34A-4AFB-4E2F-939A-B778901BDBA4}" type="parTrans" cxnId="{2CB51F63-A84B-431B-895E-5163D69FDA5C}">
      <dgm:prSet/>
      <dgm:spPr/>
    </dgm:pt>
    <dgm:pt modelId="{AD8D55C6-1571-43AA-8A94-A007AF137AED}" type="sibTrans" cxnId="{2CB51F63-A84B-431B-895E-5163D69FDA5C}">
      <dgm:prSet/>
      <dgm:spPr/>
      <dgm:t>
        <a:bodyPr/>
        <a:lstStyle/>
        <a:p>
          <a:endParaRPr lang="es-MX"/>
        </a:p>
      </dgm:t>
    </dgm:pt>
    <dgm:pt modelId="{561B29FD-2173-4493-8B9E-DDEF7291D874}">
      <dgm:prSet phldr="0"/>
      <dgm:spPr/>
      <dgm:t>
        <a:bodyPr/>
        <a:lstStyle/>
        <a:p>
          <a:pPr rtl="0"/>
          <a:r>
            <a:rPr lang="es-MX" dirty="0">
              <a:latin typeface="Calibri Light" panose="020F0302020204030204"/>
            </a:rPr>
            <a:t>Number</a:t>
          </a:r>
          <a:r>
            <a:rPr lang="es-MX" dirty="0"/>
            <a:t> and occurence of mission outcome per orbit type</a:t>
          </a:r>
          <a:endParaRPr lang="es-MX" dirty="0">
            <a:latin typeface="Calibri Light" panose="020F0302020204030204"/>
          </a:endParaRPr>
        </a:p>
      </dgm:t>
    </dgm:pt>
    <dgm:pt modelId="{101FCF21-843C-41C5-AB99-B0C95E675246}" type="parTrans" cxnId="{301EA5CE-A6B3-411C-AE5F-43EEE6D1AF53}">
      <dgm:prSet/>
      <dgm:spPr/>
    </dgm:pt>
    <dgm:pt modelId="{044D2E48-FE28-490D-B3DB-CC656A0FAC29}" type="sibTrans" cxnId="{301EA5CE-A6B3-411C-AE5F-43EEE6D1AF53}">
      <dgm:prSet/>
      <dgm:spPr/>
      <dgm:t>
        <a:bodyPr/>
        <a:lstStyle/>
        <a:p>
          <a:endParaRPr lang="es-MX"/>
        </a:p>
      </dgm:t>
    </dgm:pt>
    <dgm:pt modelId="{BC43AF06-CA3F-464E-99A4-BB6D12473A21}">
      <dgm:prSet phldr="0"/>
      <dgm:spPr/>
      <dgm:t>
        <a:bodyPr/>
        <a:lstStyle/>
        <a:p>
          <a:pPr rtl="0"/>
          <a:r>
            <a:rPr lang="es-MX" dirty="0" err="1">
              <a:latin typeface="Calibri Light" panose="020F0302020204030204"/>
            </a:rPr>
            <a:t>Landing</a:t>
          </a:r>
          <a:r>
            <a:rPr lang="es-MX" dirty="0"/>
            <a:t> </a:t>
          </a:r>
          <a:r>
            <a:rPr lang="es-MX" dirty="0" err="1">
              <a:latin typeface="Calibri Light" panose="020F0302020204030204"/>
            </a:rPr>
            <a:t>Outcome</a:t>
          </a:r>
          <a:r>
            <a:rPr lang="es-MX" dirty="0"/>
            <a:t> </a:t>
          </a:r>
          <a:r>
            <a:rPr lang="es-MX" dirty="0" err="1">
              <a:latin typeface="Calibri Light" panose="020F0302020204030204"/>
            </a:rPr>
            <a:t>Label</a:t>
          </a:r>
          <a:r>
            <a:rPr lang="es-MX" dirty="0">
              <a:latin typeface="Calibri Light" panose="020F0302020204030204"/>
            </a:rPr>
            <a:t> </a:t>
          </a:r>
          <a:r>
            <a:rPr lang="es-MX" dirty="0" err="1">
              <a:latin typeface="Calibri Light" panose="020F0302020204030204"/>
            </a:rPr>
            <a:t>Creation</a:t>
          </a:r>
        </a:p>
      </dgm:t>
    </dgm:pt>
    <dgm:pt modelId="{EADA27B3-2A1E-4D9F-8A54-ACAEAA2A234D}" type="parTrans" cxnId="{74B9C747-5B63-408F-AE56-201371087EEE}">
      <dgm:prSet/>
      <dgm:spPr/>
    </dgm:pt>
    <dgm:pt modelId="{3502192C-FF8A-4AC1-9850-E20E489A48A4}" type="sibTrans" cxnId="{74B9C747-5B63-408F-AE56-201371087EEE}">
      <dgm:prSet/>
      <dgm:spPr/>
      <dgm:t>
        <a:bodyPr/>
        <a:lstStyle/>
        <a:p>
          <a:endParaRPr lang="es-MX"/>
        </a:p>
      </dgm:t>
    </dgm:pt>
    <dgm:pt modelId="{6BE909E3-89EC-45DE-AED2-67096A2D33DD}" type="pres">
      <dgm:prSet presAssocID="{F3453B44-5096-4BCB-A5DC-C111755607B0}" presName="linearFlow" presStyleCnt="0">
        <dgm:presLayoutVars>
          <dgm:resizeHandles val="exact"/>
        </dgm:presLayoutVars>
      </dgm:prSet>
      <dgm:spPr/>
    </dgm:pt>
    <dgm:pt modelId="{16E49881-928B-441A-A3DE-216CBDD95963}" type="pres">
      <dgm:prSet presAssocID="{4ECE41C3-9197-4796-97EF-C429D9B8721E}" presName="node" presStyleLbl="node1" presStyleIdx="0" presStyleCnt="6">
        <dgm:presLayoutVars>
          <dgm:bulletEnabled val="1"/>
        </dgm:presLayoutVars>
      </dgm:prSet>
      <dgm:spPr/>
    </dgm:pt>
    <dgm:pt modelId="{3C89DF7A-5A4F-404E-80B2-754E68D7A4EF}" type="pres">
      <dgm:prSet presAssocID="{0C12B537-A0A6-42EE-A3D4-593BEAF81BAC}" presName="sibTrans" presStyleLbl="sibTrans2D1" presStyleIdx="0" presStyleCnt="5"/>
      <dgm:spPr/>
    </dgm:pt>
    <dgm:pt modelId="{55861D76-51C3-424D-82A3-BDABDABCA591}" type="pres">
      <dgm:prSet presAssocID="{0C12B537-A0A6-42EE-A3D4-593BEAF81BAC}" presName="connectorText" presStyleLbl="sibTrans2D1" presStyleIdx="0" presStyleCnt="5"/>
      <dgm:spPr/>
    </dgm:pt>
    <dgm:pt modelId="{C059BCA1-75AA-4409-A725-3A58ED4FDDCB}" type="pres">
      <dgm:prSet presAssocID="{58335225-C6A2-4B4C-88A9-379EA85C7220}" presName="node" presStyleLbl="node1" presStyleIdx="1" presStyleCnt="6">
        <dgm:presLayoutVars>
          <dgm:bulletEnabled val="1"/>
        </dgm:presLayoutVars>
      </dgm:prSet>
      <dgm:spPr/>
    </dgm:pt>
    <dgm:pt modelId="{608569A1-D444-4CF4-8CC7-937759536A7C}" type="pres">
      <dgm:prSet presAssocID="{737DAA8F-FD7A-40BB-A328-081A8EF1C691}" presName="sibTrans" presStyleLbl="sibTrans2D1" presStyleIdx="1" presStyleCnt="5"/>
      <dgm:spPr/>
    </dgm:pt>
    <dgm:pt modelId="{700C521D-3BE7-4981-AB34-3FFCE394A9ED}" type="pres">
      <dgm:prSet presAssocID="{737DAA8F-FD7A-40BB-A328-081A8EF1C691}" presName="connectorText" presStyleLbl="sibTrans2D1" presStyleIdx="1" presStyleCnt="5"/>
      <dgm:spPr/>
    </dgm:pt>
    <dgm:pt modelId="{106E4083-C00E-42E4-90CE-0614E968E62E}" type="pres">
      <dgm:prSet presAssocID="{084CFB90-1DA0-4FB2-B63A-123F07822482}" presName="node" presStyleLbl="node1" presStyleIdx="2" presStyleCnt="6">
        <dgm:presLayoutVars>
          <dgm:bulletEnabled val="1"/>
        </dgm:presLayoutVars>
      </dgm:prSet>
      <dgm:spPr/>
    </dgm:pt>
    <dgm:pt modelId="{577DAC70-8486-4822-AA12-B2B605DBE14F}" type="pres">
      <dgm:prSet presAssocID="{1A3B2E02-F59C-454A-9B07-E2F7EE6701CA}" presName="sibTrans" presStyleLbl="sibTrans2D1" presStyleIdx="2" presStyleCnt="5"/>
      <dgm:spPr/>
    </dgm:pt>
    <dgm:pt modelId="{851CE25F-50B9-4B07-962E-0A25393FFD6C}" type="pres">
      <dgm:prSet presAssocID="{1A3B2E02-F59C-454A-9B07-E2F7EE6701CA}" presName="connectorText" presStyleLbl="sibTrans2D1" presStyleIdx="2" presStyleCnt="5"/>
      <dgm:spPr/>
    </dgm:pt>
    <dgm:pt modelId="{D472FB20-5678-4CDB-B14F-9BBE731488CD}" type="pres">
      <dgm:prSet presAssocID="{D9970482-2FFC-420A-804B-0D44E6A6452E}" presName="node" presStyleLbl="node1" presStyleIdx="3" presStyleCnt="6">
        <dgm:presLayoutVars>
          <dgm:bulletEnabled val="1"/>
        </dgm:presLayoutVars>
      </dgm:prSet>
      <dgm:spPr/>
    </dgm:pt>
    <dgm:pt modelId="{41D8815E-5E6E-4C6E-AFCB-935AD96C31FB}" type="pres">
      <dgm:prSet presAssocID="{AD8D55C6-1571-43AA-8A94-A007AF137AED}" presName="sibTrans" presStyleLbl="sibTrans2D1" presStyleIdx="3" presStyleCnt="5"/>
      <dgm:spPr/>
    </dgm:pt>
    <dgm:pt modelId="{D004D2CF-9029-4199-8D30-661943970B92}" type="pres">
      <dgm:prSet presAssocID="{AD8D55C6-1571-43AA-8A94-A007AF137AED}" presName="connectorText" presStyleLbl="sibTrans2D1" presStyleIdx="3" presStyleCnt="5"/>
      <dgm:spPr/>
    </dgm:pt>
    <dgm:pt modelId="{4D733F69-C05E-40B9-9C50-ED91A7539216}" type="pres">
      <dgm:prSet presAssocID="{561B29FD-2173-4493-8B9E-DDEF7291D874}" presName="node" presStyleLbl="node1" presStyleIdx="4" presStyleCnt="6">
        <dgm:presLayoutVars>
          <dgm:bulletEnabled val="1"/>
        </dgm:presLayoutVars>
      </dgm:prSet>
      <dgm:spPr/>
    </dgm:pt>
    <dgm:pt modelId="{20EFB869-7A1A-47BA-9B0A-1B54A0C8595B}" type="pres">
      <dgm:prSet presAssocID="{044D2E48-FE28-490D-B3DB-CC656A0FAC29}" presName="sibTrans" presStyleLbl="sibTrans2D1" presStyleIdx="4" presStyleCnt="5"/>
      <dgm:spPr/>
    </dgm:pt>
    <dgm:pt modelId="{2381338C-67E9-4EB2-88E4-B223933FD2B4}" type="pres">
      <dgm:prSet presAssocID="{044D2E48-FE28-490D-B3DB-CC656A0FAC29}" presName="connectorText" presStyleLbl="sibTrans2D1" presStyleIdx="4" presStyleCnt="5"/>
      <dgm:spPr/>
    </dgm:pt>
    <dgm:pt modelId="{AE3C1299-AAE8-4EA8-9716-3F8E67D3DE7A}" type="pres">
      <dgm:prSet presAssocID="{BC43AF06-CA3F-464E-99A4-BB6D12473A21}" presName="node" presStyleLbl="node1" presStyleIdx="5" presStyleCnt="6">
        <dgm:presLayoutVars>
          <dgm:bulletEnabled val="1"/>
        </dgm:presLayoutVars>
      </dgm:prSet>
      <dgm:spPr/>
    </dgm:pt>
  </dgm:ptLst>
  <dgm:cxnLst>
    <dgm:cxn modelId="{6FD24118-2E9B-4322-9B9E-5A92A28B2E5E}" srcId="{F3453B44-5096-4BCB-A5DC-C111755607B0}" destId="{58335225-C6A2-4B4C-88A9-379EA85C7220}" srcOrd="1" destOrd="0" parTransId="{3B38997F-9E4A-427A-B8ED-A1015B3FE673}" sibTransId="{737DAA8F-FD7A-40BB-A328-081A8EF1C691}"/>
    <dgm:cxn modelId="{703C9319-748D-458D-901F-C11A1FBBC6A2}" type="presOf" srcId="{AD8D55C6-1571-43AA-8A94-A007AF137AED}" destId="{41D8815E-5E6E-4C6E-AFCB-935AD96C31FB}" srcOrd="0" destOrd="0" presId="urn:microsoft.com/office/officeart/2005/8/layout/process2"/>
    <dgm:cxn modelId="{91776128-7A76-4640-AA1F-084F75893B04}" type="presOf" srcId="{737DAA8F-FD7A-40BB-A328-081A8EF1C691}" destId="{700C521D-3BE7-4981-AB34-3FFCE394A9ED}" srcOrd="1" destOrd="0" presId="urn:microsoft.com/office/officeart/2005/8/layout/process2"/>
    <dgm:cxn modelId="{EE636529-9824-470C-96A1-59EB637DC03A}" srcId="{F3453B44-5096-4BCB-A5DC-C111755607B0}" destId="{084CFB90-1DA0-4FB2-B63A-123F07822482}" srcOrd="2" destOrd="0" parTransId="{E388701F-BB98-4114-BA13-93894C17E794}" sibTransId="{1A3B2E02-F59C-454A-9B07-E2F7EE6701CA}"/>
    <dgm:cxn modelId="{E471692A-A7E1-4B25-BA22-54EC07FFA267}" type="presOf" srcId="{737DAA8F-FD7A-40BB-A328-081A8EF1C691}" destId="{608569A1-D444-4CF4-8CC7-937759536A7C}" srcOrd="0" destOrd="0" presId="urn:microsoft.com/office/officeart/2005/8/layout/process2"/>
    <dgm:cxn modelId="{F010BA3E-F094-4447-A46E-FBBC8BD060D0}" type="presOf" srcId="{58335225-C6A2-4B4C-88A9-379EA85C7220}" destId="{C059BCA1-75AA-4409-A725-3A58ED4FDDCB}" srcOrd="0" destOrd="0" presId="urn:microsoft.com/office/officeart/2005/8/layout/process2"/>
    <dgm:cxn modelId="{C4585B5E-C350-4B8E-BE5B-E4BE4652D81B}" type="presOf" srcId="{1A3B2E02-F59C-454A-9B07-E2F7EE6701CA}" destId="{577DAC70-8486-4822-AA12-B2B605DBE14F}" srcOrd="0" destOrd="0" presId="urn:microsoft.com/office/officeart/2005/8/layout/process2"/>
    <dgm:cxn modelId="{2CB51F63-A84B-431B-895E-5163D69FDA5C}" srcId="{F3453B44-5096-4BCB-A5DC-C111755607B0}" destId="{D9970482-2FFC-420A-804B-0D44E6A6452E}" srcOrd="3" destOrd="0" parTransId="{1CD2B34A-4AFB-4E2F-939A-B778901BDBA4}" sibTransId="{AD8D55C6-1571-43AA-8A94-A007AF137AED}"/>
    <dgm:cxn modelId="{74B9C747-5B63-408F-AE56-201371087EEE}" srcId="{F3453B44-5096-4BCB-A5DC-C111755607B0}" destId="{BC43AF06-CA3F-464E-99A4-BB6D12473A21}" srcOrd="5" destOrd="0" parTransId="{EADA27B3-2A1E-4D9F-8A54-ACAEAA2A234D}" sibTransId="{3502192C-FF8A-4AC1-9850-E20E489A48A4}"/>
    <dgm:cxn modelId="{391E706A-125D-4A58-92A4-7791D646FDD5}" type="presOf" srcId="{0C12B537-A0A6-42EE-A3D4-593BEAF81BAC}" destId="{55861D76-51C3-424D-82A3-BDABDABCA591}" srcOrd="1" destOrd="0" presId="urn:microsoft.com/office/officeart/2005/8/layout/process2"/>
    <dgm:cxn modelId="{090B5270-89DC-413E-B8E7-57867D252989}" srcId="{F3453B44-5096-4BCB-A5DC-C111755607B0}" destId="{4ECE41C3-9197-4796-97EF-C429D9B8721E}" srcOrd="0" destOrd="0" parTransId="{07D163D5-CEC6-4D6F-98EB-3ACDF0F1CBF3}" sibTransId="{0C12B537-A0A6-42EE-A3D4-593BEAF81BAC}"/>
    <dgm:cxn modelId="{A5B93351-5237-45B3-B04B-BE12B0F38112}" type="presOf" srcId="{AD8D55C6-1571-43AA-8A94-A007AF137AED}" destId="{D004D2CF-9029-4199-8D30-661943970B92}" srcOrd="1" destOrd="0" presId="urn:microsoft.com/office/officeart/2005/8/layout/process2"/>
    <dgm:cxn modelId="{74A77577-CD98-468B-92C1-11300FDAA691}" type="presOf" srcId="{044D2E48-FE28-490D-B3DB-CC656A0FAC29}" destId="{20EFB869-7A1A-47BA-9B0A-1B54A0C8595B}" srcOrd="0" destOrd="0" presId="urn:microsoft.com/office/officeart/2005/8/layout/process2"/>
    <dgm:cxn modelId="{9215D959-811E-4B07-B997-5C1788448B4C}" type="presOf" srcId="{044D2E48-FE28-490D-B3DB-CC656A0FAC29}" destId="{2381338C-67E9-4EB2-88E4-B223933FD2B4}" srcOrd="1" destOrd="0" presId="urn:microsoft.com/office/officeart/2005/8/layout/process2"/>
    <dgm:cxn modelId="{FB1CF394-B69C-4960-8D8A-B6CEB2A71A60}" type="presOf" srcId="{0C12B537-A0A6-42EE-A3D4-593BEAF81BAC}" destId="{3C89DF7A-5A4F-404E-80B2-754E68D7A4EF}" srcOrd="0" destOrd="0" presId="urn:microsoft.com/office/officeart/2005/8/layout/process2"/>
    <dgm:cxn modelId="{4268D1A5-9B36-48B6-B466-042ECCC63AF6}" type="presOf" srcId="{561B29FD-2173-4493-8B9E-DDEF7291D874}" destId="{4D733F69-C05E-40B9-9C50-ED91A7539216}" srcOrd="0" destOrd="0" presId="urn:microsoft.com/office/officeart/2005/8/layout/process2"/>
    <dgm:cxn modelId="{954C75AF-9754-4866-ABB9-CD90F9963E08}" type="presOf" srcId="{BC43AF06-CA3F-464E-99A4-BB6D12473A21}" destId="{AE3C1299-AAE8-4EA8-9716-3F8E67D3DE7A}" srcOrd="0" destOrd="0" presId="urn:microsoft.com/office/officeart/2005/8/layout/process2"/>
    <dgm:cxn modelId="{0F595CB8-8392-4F19-9539-92A92D7F86D9}" type="presOf" srcId="{1A3B2E02-F59C-454A-9B07-E2F7EE6701CA}" destId="{851CE25F-50B9-4B07-962E-0A25393FFD6C}" srcOrd="1" destOrd="0" presId="urn:microsoft.com/office/officeart/2005/8/layout/process2"/>
    <dgm:cxn modelId="{301EA5CE-A6B3-411C-AE5F-43EEE6D1AF53}" srcId="{F3453B44-5096-4BCB-A5DC-C111755607B0}" destId="{561B29FD-2173-4493-8B9E-DDEF7291D874}" srcOrd="4" destOrd="0" parTransId="{101FCF21-843C-41C5-AB99-B0C95E675246}" sibTransId="{044D2E48-FE28-490D-B3DB-CC656A0FAC29}"/>
    <dgm:cxn modelId="{5BBF6BD5-0C36-40E0-8D7F-402C0A3488B5}" type="presOf" srcId="{4ECE41C3-9197-4796-97EF-C429D9B8721E}" destId="{16E49881-928B-441A-A3DE-216CBDD95963}" srcOrd="0" destOrd="0" presId="urn:microsoft.com/office/officeart/2005/8/layout/process2"/>
    <dgm:cxn modelId="{0D5DF7D7-11CF-4D7B-8329-4C8CA4B0936A}" type="presOf" srcId="{084CFB90-1DA0-4FB2-B63A-123F07822482}" destId="{106E4083-C00E-42E4-90CE-0614E968E62E}" srcOrd="0" destOrd="0" presId="urn:microsoft.com/office/officeart/2005/8/layout/process2"/>
    <dgm:cxn modelId="{73E4B0E7-4694-4841-B712-DDDD4DF21A14}" type="presOf" srcId="{F3453B44-5096-4BCB-A5DC-C111755607B0}" destId="{6BE909E3-89EC-45DE-AED2-67096A2D33DD}" srcOrd="0" destOrd="0" presId="urn:microsoft.com/office/officeart/2005/8/layout/process2"/>
    <dgm:cxn modelId="{3C7245F2-20B2-4493-9F66-73BD360BD22F}" type="presOf" srcId="{D9970482-2FFC-420A-804B-0D44E6A6452E}" destId="{D472FB20-5678-4CDB-B14F-9BBE731488CD}" srcOrd="0" destOrd="0" presId="urn:microsoft.com/office/officeart/2005/8/layout/process2"/>
    <dgm:cxn modelId="{5165F925-DAFF-444D-B011-4C7C791393EC}" type="presParOf" srcId="{6BE909E3-89EC-45DE-AED2-67096A2D33DD}" destId="{16E49881-928B-441A-A3DE-216CBDD95963}" srcOrd="0" destOrd="0" presId="urn:microsoft.com/office/officeart/2005/8/layout/process2"/>
    <dgm:cxn modelId="{429DF663-7FC8-4177-BBEE-3735F95C1F1B}" type="presParOf" srcId="{6BE909E3-89EC-45DE-AED2-67096A2D33DD}" destId="{3C89DF7A-5A4F-404E-80B2-754E68D7A4EF}" srcOrd="1" destOrd="0" presId="urn:microsoft.com/office/officeart/2005/8/layout/process2"/>
    <dgm:cxn modelId="{C2E7DCA4-2A2C-4827-8EBA-33E57D805A9C}" type="presParOf" srcId="{3C89DF7A-5A4F-404E-80B2-754E68D7A4EF}" destId="{55861D76-51C3-424D-82A3-BDABDABCA591}" srcOrd="0" destOrd="0" presId="urn:microsoft.com/office/officeart/2005/8/layout/process2"/>
    <dgm:cxn modelId="{97017BEA-ABB6-4B3E-8221-DC313B76C102}" type="presParOf" srcId="{6BE909E3-89EC-45DE-AED2-67096A2D33DD}" destId="{C059BCA1-75AA-4409-A725-3A58ED4FDDCB}" srcOrd="2" destOrd="0" presId="urn:microsoft.com/office/officeart/2005/8/layout/process2"/>
    <dgm:cxn modelId="{DE25694E-2C28-4D90-B208-E3717BF34BAD}" type="presParOf" srcId="{6BE909E3-89EC-45DE-AED2-67096A2D33DD}" destId="{608569A1-D444-4CF4-8CC7-937759536A7C}" srcOrd="3" destOrd="0" presId="urn:microsoft.com/office/officeart/2005/8/layout/process2"/>
    <dgm:cxn modelId="{D83C5FA9-9CF7-4BF5-A4EE-2ACB871B84D3}" type="presParOf" srcId="{608569A1-D444-4CF4-8CC7-937759536A7C}" destId="{700C521D-3BE7-4981-AB34-3FFCE394A9ED}" srcOrd="0" destOrd="0" presId="urn:microsoft.com/office/officeart/2005/8/layout/process2"/>
    <dgm:cxn modelId="{F121E58A-CA0E-41FF-A2EF-A564CB834EC2}" type="presParOf" srcId="{6BE909E3-89EC-45DE-AED2-67096A2D33DD}" destId="{106E4083-C00E-42E4-90CE-0614E968E62E}" srcOrd="4" destOrd="0" presId="urn:microsoft.com/office/officeart/2005/8/layout/process2"/>
    <dgm:cxn modelId="{C4DE5538-EA1F-492D-B205-C935425C58F2}" type="presParOf" srcId="{6BE909E3-89EC-45DE-AED2-67096A2D33DD}" destId="{577DAC70-8486-4822-AA12-B2B605DBE14F}" srcOrd="5" destOrd="0" presId="urn:microsoft.com/office/officeart/2005/8/layout/process2"/>
    <dgm:cxn modelId="{B3D88B3E-AE8F-4BB6-9C97-311912034DA3}" type="presParOf" srcId="{577DAC70-8486-4822-AA12-B2B605DBE14F}" destId="{851CE25F-50B9-4B07-962E-0A25393FFD6C}" srcOrd="0" destOrd="0" presId="urn:microsoft.com/office/officeart/2005/8/layout/process2"/>
    <dgm:cxn modelId="{1D7D22D1-9158-4C62-8A94-2C1083C80513}" type="presParOf" srcId="{6BE909E3-89EC-45DE-AED2-67096A2D33DD}" destId="{D472FB20-5678-4CDB-B14F-9BBE731488CD}" srcOrd="6" destOrd="0" presId="urn:microsoft.com/office/officeart/2005/8/layout/process2"/>
    <dgm:cxn modelId="{649A0A72-A222-418A-85F9-F998887941E9}" type="presParOf" srcId="{6BE909E3-89EC-45DE-AED2-67096A2D33DD}" destId="{41D8815E-5E6E-4C6E-AFCB-935AD96C31FB}" srcOrd="7" destOrd="0" presId="urn:microsoft.com/office/officeart/2005/8/layout/process2"/>
    <dgm:cxn modelId="{E70DFE5F-27C3-47A3-87CB-805FC8BCB727}" type="presParOf" srcId="{41D8815E-5E6E-4C6E-AFCB-935AD96C31FB}" destId="{D004D2CF-9029-4199-8D30-661943970B92}" srcOrd="0" destOrd="0" presId="urn:microsoft.com/office/officeart/2005/8/layout/process2"/>
    <dgm:cxn modelId="{8F6CE0A7-76CC-41BB-8DC5-E8A85472F779}" type="presParOf" srcId="{6BE909E3-89EC-45DE-AED2-67096A2D33DD}" destId="{4D733F69-C05E-40B9-9C50-ED91A7539216}" srcOrd="8" destOrd="0" presId="urn:microsoft.com/office/officeart/2005/8/layout/process2"/>
    <dgm:cxn modelId="{E1773D88-A3E0-4809-B34C-C86EEDF5C5DF}" type="presParOf" srcId="{6BE909E3-89EC-45DE-AED2-67096A2D33DD}" destId="{20EFB869-7A1A-47BA-9B0A-1B54A0C8595B}" srcOrd="9" destOrd="0" presId="urn:microsoft.com/office/officeart/2005/8/layout/process2"/>
    <dgm:cxn modelId="{918CEF0D-B8CE-4C83-BB15-2FF428AE48B4}" type="presParOf" srcId="{20EFB869-7A1A-47BA-9B0A-1B54A0C8595B}" destId="{2381338C-67E9-4EB2-88E4-B223933FD2B4}" srcOrd="0" destOrd="0" presId="urn:microsoft.com/office/officeart/2005/8/layout/process2"/>
    <dgm:cxn modelId="{E7BA06B6-3762-4BDD-9DE7-829D377B4042}" type="presParOf" srcId="{6BE909E3-89EC-45DE-AED2-67096A2D33DD}" destId="{AE3C1299-AAE8-4EA8-9716-3F8E67D3DE7A}" srcOrd="10"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3453B44-5096-4BCB-A5DC-C111755607B0}" type="doc">
      <dgm:prSet loTypeId="urn:microsoft.com/office/officeart/2005/8/layout/process5" loCatId="process" qsTypeId="urn:microsoft.com/office/officeart/2005/8/quickstyle/simple3" qsCatId="simple" csTypeId="urn:microsoft.com/office/officeart/2005/8/colors/accent1_2" csCatId="accent1" phldr="1"/>
      <dgm:spPr/>
    </dgm:pt>
    <dgm:pt modelId="{58335225-C6A2-4B4C-88A9-379EA85C7220}">
      <dgm:prSet phldrT="[Texto]" phldr="0"/>
      <dgm:spPr/>
      <dgm:t>
        <a:bodyPr/>
        <a:lstStyle/>
        <a:p>
          <a:pPr rtl="0"/>
          <a:r>
            <a:rPr lang="es-MX" dirty="0">
              <a:latin typeface="Calibri Light" panose="020F0302020204030204"/>
            </a:rPr>
            <a:t>Data </a:t>
          </a:r>
          <a:r>
            <a:rPr lang="es-MX" dirty="0" err="1">
              <a:latin typeface="Calibri Light" panose="020F0302020204030204"/>
            </a:rPr>
            <a:t>Standarization</a:t>
          </a:r>
          <a:r>
            <a:rPr lang="es-MX" dirty="0">
              <a:latin typeface="Calibri Light" panose="020F0302020204030204"/>
            </a:rPr>
            <a:t> (Standard </a:t>
          </a:r>
          <a:r>
            <a:rPr lang="es-MX" dirty="0" err="1">
              <a:latin typeface="Calibri Light" panose="020F0302020204030204"/>
            </a:rPr>
            <a:t>Scaler</a:t>
          </a:r>
          <a:r>
            <a:rPr lang="es-MX" dirty="0">
              <a:latin typeface="Calibri Light" panose="020F0302020204030204"/>
            </a:rPr>
            <a:t>)</a:t>
          </a:r>
        </a:p>
      </dgm:t>
    </dgm:pt>
    <dgm:pt modelId="{3B38997F-9E4A-427A-B8ED-A1015B3FE673}" type="parTrans" cxnId="{6FD24118-2E9B-4322-9B9E-5A92A28B2E5E}">
      <dgm:prSet/>
      <dgm:spPr/>
      <dgm:t>
        <a:bodyPr/>
        <a:lstStyle/>
        <a:p>
          <a:endParaRPr lang="es-MX"/>
        </a:p>
      </dgm:t>
    </dgm:pt>
    <dgm:pt modelId="{737DAA8F-FD7A-40BB-A328-081A8EF1C691}" type="sibTrans" cxnId="{6FD24118-2E9B-4322-9B9E-5A92A28B2E5E}">
      <dgm:prSet/>
      <dgm:spPr/>
      <dgm:t>
        <a:bodyPr/>
        <a:lstStyle/>
        <a:p>
          <a:endParaRPr lang="es-MX"/>
        </a:p>
      </dgm:t>
    </dgm:pt>
    <dgm:pt modelId="{BC43AF06-CA3F-464E-99A4-BB6D12473A21}">
      <dgm:prSet phldr="0"/>
      <dgm:spPr/>
      <dgm:t>
        <a:bodyPr/>
        <a:lstStyle/>
        <a:p>
          <a:pPr rtl="0"/>
          <a:r>
            <a:rPr lang="es-MX" dirty="0" err="1">
              <a:latin typeface="Calibri Light" panose="020F0302020204030204"/>
            </a:rPr>
            <a:t>Creation</a:t>
          </a:r>
          <a:r>
            <a:rPr lang="es-MX" dirty="0">
              <a:latin typeface="Calibri Light" panose="020F0302020204030204"/>
            </a:rPr>
            <a:t> </a:t>
          </a:r>
          <a:r>
            <a:rPr lang="es-MX" dirty="0" err="1">
              <a:latin typeface="Calibri Light" panose="020F0302020204030204"/>
            </a:rPr>
            <a:t>of</a:t>
          </a:r>
          <a:r>
            <a:rPr lang="es-MX" dirty="0">
              <a:latin typeface="Calibri Light" panose="020F0302020204030204"/>
            </a:rPr>
            <a:t> </a:t>
          </a:r>
          <a:r>
            <a:rPr lang="es-MX" dirty="0" err="1">
              <a:latin typeface="Calibri Light" panose="020F0302020204030204"/>
            </a:rPr>
            <a:t>logistic</a:t>
          </a:r>
          <a:r>
            <a:rPr lang="es-MX" dirty="0">
              <a:latin typeface="Calibri Light" panose="020F0302020204030204"/>
            </a:rPr>
            <a:t> </a:t>
          </a:r>
          <a:r>
            <a:rPr lang="es-MX" dirty="0" err="1">
              <a:latin typeface="Calibri Light" panose="020F0302020204030204"/>
            </a:rPr>
            <a:t>regression</a:t>
          </a:r>
          <a:r>
            <a:rPr lang="es-MX" dirty="0">
              <a:latin typeface="Calibri Light" panose="020F0302020204030204"/>
            </a:rPr>
            <a:t>, SVM,  </a:t>
          </a:r>
          <a:r>
            <a:rPr lang="es-MX" dirty="0" err="1"/>
            <a:t>decision</a:t>
          </a:r>
          <a:r>
            <a:rPr lang="es-MX" dirty="0"/>
            <a:t> </a:t>
          </a:r>
          <a:r>
            <a:rPr lang="es-MX" dirty="0" err="1"/>
            <a:t>tree</a:t>
          </a:r>
          <a:r>
            <a:rPr lang="es-MX" dirty="0"/>
            <a:t> </a:t>
          </a:r>
          <a:r>
            <a:rPr lang="es-MX" dirty="0">
              <a:latin typeface="Calibri Light" panose="020F0302020204030204"/>
            </a:rPr>
            <a:t>and KNN objects.</a:t>
          </a:r>
        </a:p>
      </dgm:t>
    </dgm:pt>
    <dgm:pt modelId="{EADA27B3-2A1E-4D9F-8A54-ACAEAA2A234D}" type="parTrans" cxnId="{74B9C747-5B63-408F-AE56-201371087EEE}">
      <dgm:prSet/>
      <dgm:spPr/>
      <dgm:t>
        <a:bodyPr/>
        <a:lstStyle/>
        <a:p>
          <a:endParaRPr lang="es-MX"/>
        </a:p>
      </dgm:t>
    </dgm:pt>
    <dgm:pt modelId="{3502192C-FF8A-4AC1-9850-E20E489A48A4}" type="sibTrans" cxnId="{74B9C747-5B63-408F-AE56-201371087EEE}">
      <dgm:prSet/>
      <dgm:spPr/>
      <dgm:t>
        <a:bodyPr/>
        <a:lstStyle/>
        <a:p>
          <a:endParaRPr lang="es-MX"/>
        </a:p>
      </dgm:t>
    </dgm:pt>
    <dgm:pt modelId="{F43C0A70-F0C0-427A-ACAA-43377138A674}">
      <dgm:prSet phldr="0"/>
      <dgm:spPr/>
      <dgm:t>
        <a:bodyPr/>
        <a:lstStyle/>
        <a:p>
          <a:pPr rtl="0"/>
          <a:r>
            <a:rPr lang="es-MX" dirty="0">
              <a:latin typeface="Calibri Light" panose="020F0302020204030204"/>
            </a:rPr>
            <a:t>Dataset split into </a:t>
          </a:r>
          <a:r>
            <a:rPr lang="es-MX" dirty="0"/>
            <a:t>training and test data</a:t>
          </a:r>
          <a:r>
            <a:rPr lang="es-MX" dirty="0">
              <a:latin typeface="Calibri Light" panose="020F0302020204030204"/>
            </a:rPr>
            <a:t>.</a:t>
          </a:r>
          <a:endParaRPr lang="es-MX" dirty="0"/>
        </a:p>
      </dgm:t>
    </dgm:pt>
    <dgm:pt modelId="{B6BFD620-3EE4-4D40-9D23-EF278CE6391D}" type="parTrans" cxnId="{D6F244E5-6752-4E1B-8EC7-3D31D23CEA17}">
      <dgm:prSet/>
      <dgm:spPr/>
      <dgm:t>
        <a:bodyPr/>
        <a:lstStyle/>
        <a:p>
          <a:endParaRPr lang="es-MX"/>
        </a:p>
      </dgm:t>
    </dgm:pt>
    <dgm:pt modelId="{E8C8789D-6D05-4AC5-96AD-10889E570D71}" type="sibTrans" cxnId="{D6F244E5-6752-4E1B-8EC7-3D31D23CEA17}">
      <dgm:prSet/>
      <dgm:spPr/>
      <dgm:t>
        <a:bodyPr/>
        <a:lstStyle/>
        <a:p>
          <a:endParaRPr lang="es-MX"/>
        </a:p>
      </dgm:t>
    </dgm:pt>
    <dgm:pt modelId="{689BEC0C-9861-46EB-8117-4ECA985F86B2}">
      <dgm:prSet phldr="0"/>
      <dgm:spPr/>
      <dgm:t>
        <a:bodyPr/>
        <a:lstStyle/>
        <a:p>
          <a:pPr rtl="0"/>
          <a:r>
            <a:rPr lang="es-MX" dirty="0" err="1"/>
            <a:t>Accuracy</a:t>
          </a:r>
          <a:r>
            <a:rPr lang="es-MX" dirty="0">
              <a:latin typeface="Calibri Light" panose="020F0302020204030204"/>
            </a:rPr>
            <a:t> </a:t>
          </a:r>
          <a:r>
            <a:rPr lang="es-MX" dirty="0" err="1">
              <a:latin typeface="Calibri Light" panose="020F0302020204030204"/>
            </a:rPr>
            <a:t>calculation</a:t>
          </a:r>
          <a:r>
            <a:rPr lang="es-MX" dirty="0">
              <a:latin typeface="Calibri Light" panose="020F0302020204030204"/>
            </a:rPr>
            <a:t> (score </a:t>
          </a:r>
          <a:r>
            <a:rPr lang="es-MX" dirty="0" err="1">
              <a:latin typeface="Calibri Light" panose="020F0302020204030204"/>
            </a:rPr>
            <a:t>method</a:t>
          </a:r>
          <a:r>
            <a:rPr lang="es-MX" dirty="0">
              <a:latin typeface="Calibri Light" panose="020F0302020204030204"/>
            </a:rPr>
            <a:t>)</a:t>
          </a:r>
          <a:endParaRPr lang="es-MX" dirty="0"/>
        </a:p>
      </dgm:t>
    </dgm:pt>
    <dgm:pt modelId="{25E3C6EF-B67C-4BB7-8B4D-D8800C352331}" type="parTrans" cxnId="{E3AACFC9-F379-4366-AA60-044D09F243E9}">
      <dgm:prSet/>
      <dgm:spPr/>
      <dgm:t>
        <a:bodyPr/>
        <a:lstStyle/>
        <a:p>
          <a:endParaRPr lang="es-MX"/>
        </a:p>
      </dgm:t>
    </dgm:pt>
    <dgm:pt modelId="{5BDD38BB-5684-4505-9B62-C1D14A04E2B1}" type="sibTrans" cxnId="{E3AACFC9-F379-4366-AA60-044D09F243E9}">
      <dgm:prSet/>
      <dgm:spPr/>
      <dgm:t>
        <a:bodyPr/>
        <a:lstStyle/>
        <a:p>
          <a:endParaRPr lang="es-MX"/>
        </a:p>
      </dgm:t>
    </dgm:pt>
    <dgm:pt modelId="{498BD083-5C91-4CA3-AD1C-D5E1EBBD7F12}">
      <dgm:prSet phldr="0"/>
      <dgm:spPr/>
      <dgm:t>
        <a:bodyPr/>
        <a:lstStyle/>
        <a:p>
          <a:pPr rtl="0"/>
          <a:r>
            <a:rPr lang="es-MX" dirty="0" err="1">
              <a:latin typeface="Calibri Light" panose="020F0302020204030204"/>
            </a:rPr>
            <a:t>Plot</a:t>
          </a:r>
          <a:r>
            <a:rPr lang="es-MX" dirty="0">
              <a:latin typeface="Calibri Light" panose="020F0302020204030204"/>
            </a:rPr>
            <a:t> </a:t>
          </a:r>
          <a:r>
            <a:rPr lang="es-MX" dirty="0" err="1">
              <a:latin typeface="Calibri Light" panose="020F0302020204030204"/>
            </a:rPr>
            <a:t>of</a:t>
          </a:r>
          <a:r>
            <a:rPr lang="es-MX" dirty="0">
              <a:latin typeface="Calibri Light" panose="020F0302020204030204"/>
            </a:rPr>
            <a:t> </a:t>
          </a:r>
          <a:r>
            <a:rPr lang="es-MX" dirty="0" err="1">
              <a:latin typeface="Calibri Light" panose="020F0302020204030204"/>
            </a:rPr>
            <a:t>confusion</a:t>
          </a:r>
          <a:r>
            <a:rPr lang="es-MX" dirty="0">
              <a:latin typeface="Calibri Light" panose="020F0302020204030204"/>
            </a:rPr>
            <a:t> </a:t>
          </a:r>
          <a:r>
            <a:rPr lang="es-MX" dirty="0" err="1">
              <a:latin typeface="Calibri Light" panose="020F0302020204030204"/>
            </a:rPr>
            <a:t>matrix</a:t>
          </a:r>
        </a:p>
      </dgm:t>
    </dgm:pt>
    <dgm:pt modelId="{4DB6CAE3-55AF-49AE-B987-4A69C74960E9}" type="parTrans" cxnId="{A1655595-96CC-43E6-994F-73DE9B8E947D}">
      <dgm:prSet/>
      <dgm:spPr/>
      <dgm:t>
        <a:bodyPr/>
        <a:lstStyle/>
        <a:p>
          <a:endParaRPr lang="es-MX"/>
        </a:p>
      </dgm:t>
    </dgm:pt>
    <dgm:pt modelId="{9A03B1CE-7A92-4128-9E43-D46C17F0F6B8}" type="sibTrans" cxnId="{A1655595-96CC-43E6-994F-73DE9B8E947D}">
      <dgm:prSet/>
      <dgm:spPr/>
      <dgm:t>
        <a:bodyPr/>
        <a:lstStyle/>
        <a:p>
          <a:endParaRPr lang="es-MX"/>
        </a:p>
      </dgm:t>
    </dgm:pt>
    <dgm:pt modelId="{A3F6178F-0289-4112-8935-492FF1738930}">
      <dgm:prSet phldr="0"/>
      <dgm:spPr/>
      <dgm:t>
        <a:bodyPr/>
        <a:lstStyle/>
        <a:p>
          <a:r>
            <a:rPr lang="es-MX" dirty="0" err="1">
              <a:latin typeface="Calibri Light" panose="020F0302020204030204"/>
            </a:rPr>
            <a:t>Identification</a:t>
          </a:r>
          <a:r>
            <a:rPr lang="es-MX" dirty="0">
              <a:latin typeface="Calibri Light" panose="020F0302020204030204"/>
            </a:rPr>
            <a:t> </a:t>
          </a:r>
          <a:r>
            <a:rPr lang="es-MX" dirty="0" err="1">
              <a:latin typeface="Calibri Light" panose="020F0302020204030204"/>
            </a:rPr>
            <a:t>of</a:t>
          </a:r>
          <a:r>
            <a:rPr lang="es-MX" dirty="0">
              <a:latin typeface="Calibri Light" panose="020F0302020204030204"/>
            </a:rPr>
            <a:t> </a:t>
          </a:r>
          <a:r>
            <a:rPr lang="es-MX" dirty="0" err="1">
              <a:latin typeface="Calibri Light" panose="020F0302020204030204"/>
            </a:rPr>
            <a:t>best</a:t>
          </a:r>
          <a:r>
            <a:rPr lang="es-MX" dirty="0">
              <a:latin typeface="Calibri Light" panose="020F0302020204030204"/>
            </a:rPr>
            <a:t> </a:t>
          </a:r>
          <a:r>
            <a:rPr lang="es-MX" dirty="0" err="1">
              <a:latin typeface="Calibri Light" panose="020F0302020204030204"/>
            </a:rPr>
            <a:t>parameters</a:t>
          </a:r>
          <a:r>
            <a:rPr lang="es-MX" dirty="0">
              <a:latin typeface="Calibri Light" panose="020F0302020204030204"/>
            </a:rPr>
            <a:t> </a:t>
          </a:r>
          <a:r>
            <a:rPr lang="es-MX" dirty="0" err="1">
              <a:latin typeface="Calibri Light" panose="020F0302020204030204"/>
            </a:rPr>
            <a:t>with</a:t>
          </a:r>
          <a:r>
            <a:rPr lang="es-MX" dirty="0">
              <a:latin typeface="Calibri Light" panose="020F0302020204030204"/>
            </a:rPr>
            <a:t> </a:t>
          </a:r>
          <a:r>
            <a:rPr lang="es-MX" dirty="0" err="1"/>
            <a:t>GridSearchCV</a:t>
          </a:r>
          <a:r>
            <a:rPr lang="es-MX" dirty="0">
              <a:latin typeface="Calibri Light" panose="020F0302020204030204"/>
            </a:rPr>
            <a:t>.</a:t>
          </a:r>
          <a:endParaRPr lang="es-MX" dirty="0"/>
        </a:p>
      </dgm:t>
    </dgm:pt>
    <dgm:pt modelId="{F53B0D83-6077-4F77-AD4F-D7704D68EA0C}" type="parTrans" cxnId="{DA349AB7-0A86-4329-8F23-8EAA15AAC910}">
      <dgm:prSet/>
      <dgm:spPr/>
      <dgm:t>
        <a:bodyPr/>
        <a:lstStyle/>
        <a:p>
          <a:endParaRPr lang="es-MX"/>
        </a:p>
      </dgm:t>
    </dgm:pt>
    <dgm:pt modelId="{95E86C2A-5A82-465E-A814-7C1D88AEF7D0}" type="sibTrans" cxnId="{DA349AB7-0A86-4329-8F23-8EAA15AAC910}">
      <dgm:prSet/>
      <dgm:spPr/>
      <dgm:t>
        <a:bodyPr/>
        <a:lstStyle/>
        <a:p>
          <a:endParaRPr lang="es-MX"/>
        </a:p>
      </dgm:t>
    </dgm:pt>
    <dgm:pt modelId="{30DA9E52-1BC5-4F26-B175-CBF53E74EB55}">
      <dgm:prSet phldr="0"/>
      <dgm:spPr/>
      <dgm:t>
        <a:bodyPr/>
        <a:lstStyle/>
        <a:p>
          <a:pPr rtl="0"/>
          <a:r>
            <a:rPr lang="es-MX" dirty="0" err="1">
              <a:latin typeface="Calibri Light" panose="020F0302020204030204"/>
            </a:rPr>
            <a:t>Selection</a:t>
          </a:r>
          <a:r>
            <a:rPr lang="es-MX" dirty="0">
              <a:latin typeface="Calibri Light" panose="020F0302020204030204"/>
            </a:rPr>
            <a:t> </a:t>
          </a:r>
          <a:r>
            <a:rPr lang="es-MX" dirty="0" err="1">
              <a:latin typeface="Calibri Light" panose="020F0302020204030204"/>
            </a:rPr>
            <a:t>of</a:t>
          </a:r>
          <a:r>
            <a:rPr lang="es-MX" dirty="0">
              <a:latin typeface="Calibri Light" panose="020F0302020204030204"/>
            </a:rPr>
            <a:t> </a:t>
          </a:r>
          <a:r>
            <a:rPr lang="es-MX" dirty="0" err="1">
              <a:latin typeface="Calibri Light" panose="020F0302020204030204"/>
            </a:rPr>
            <a:t>best</a:t>
          </a:r>
          <a:r>
            <a:rPr lang="es-MX" dirty="0">
              <a:latin typeface="Calibri Light" panose="020F0302020204030204"/>
            </a:rPr>
            <a:t> </a:t>
          </a:r>
          <a:r>
            <a:rPr lang="es-MX" dirty="0" err="1">
              <a:latin typeface="Calibri Light" panose="020F0302020204030204"/>
            </a:rPr>
            <a:t>classification</a:t>
          </a:r>
          <a:r>
            <a:rPr lang="es-MX" dirty="0">
              <a:latin typeface="Calibri Light" panose="020F0302020204030204"/>
            </a:rPr>
            <a:t> </a:t>
          </a:r>
          <a:r>
            <a:rPr lang="es-MX" dirty="0" err="1">
              <a:latin typeface="Calibri Light" panose="020F0302020204030204"/>
            </a:rPr>
            <a:t>model</a:t>
          </a:r>
          <a:r>
            <a:rPr lang="es-MX" dirty="0">
              <a:latin typeface="Calibri Light" panose="020F0302020204030204"/>
            </a:rPr>
            <a:t> </a:t>
          </a:r>
          <a:r>
            <a:rPr lang="es-MX" dirty="0" err="1">
              <a:latin typeface="Calibri Light" panose="020F0302020204030204"/>
            </a:rPr>
            <a:t>with</a:t>
          </a:r>
          <a:r>
            <a:rPr lang="es-MX" dirty="0">
              <a:latin typeface="Calibri Light" panose="020F0302020204030204"/>
            </a:rPr>
            <a:t> </a:t>
          </a:r>
          <a:r>
            <a:rPr lang="es-MX" dirty="0" err="1">
              <a:latin typeface="Calibri Light" panose="020F0302020204030204"/>
            </a:rPr>
            <a:t>classificaction</a:t>
          </a:r>
          <a:r>
            <a:rPr lang="es-MX" dirty="0">
              <a:latin typeface="Calibri Light" panose="020F0302020204030204"/>
            </a:rPr>
            <a:t> </a:t>
          </a:r>
          <a:r>
            <a:rPr lang="es-MX" dirty="0" err="1">
              <a:latin typeface="Calibri Light" panose="020F0302020204030204"/>
            </a:rPr>
            <a:t>report</a:t>
          </a:r>
          <a:r>
            <a:rPr lang="es-MX" dirty="0">
              <a:latin typeface="Calibri Light" panose="020F0302020204030204"/>
            </a:rPr>
            <a:t>.</a:t>
          </a:r>
        </a:p>
      </dgm:t>
    </dgm:pt>
    <dgm:pt modelId="{73011E9A-A3D0-46BB-A009-47B061099C1F}" type="parTrans" cxnId="{20D70333-A780-4A9B-BD2A-E85F652D1C51}">
      <dgm:prSet/>
      <dgm:spPr/>
      <dgm:t>
        <a:bodyPr/>
        <a:lstStyle/>
        <a:p>
          <a:endParaRPr lang="es-MX"/>
        </a:p>
      </dgm:t>
    </dgm:pt>
    <dgm:pt modelId="{7A8F435F-1E65-41BA-B569-FCDF025F3B85}" type="sibTrans" cxnId="{20D70333-A780-4A9B-BD2A-E85F652D1C51}">
      <dgm:prSet/>
      <dgm:spPr/>
      <dgm:t>
        <a:bodyPr/>
        <a:lstStyle/>
        <a:p>
          <a:endParaRPr lang="es-MX"/>
        </a:p>
      </dgm:t>
    </dgm:pt>
    <dgm:pt modelId="{B96352EA-B9D3-43C9-ABAF-E1B50C689211}" type="pres">
      <dgm:prSet presAssocID="{F3453B44-5096-4BCB-A5DC-C111755607B0}" presName="diagram" presStyleCnt="0">
        <dgm:presLayoutVars>
          <dgm:dir/>
          <dgm:resizeHandles val="exact"/>
        </dgm:presLayoutVars>
      </dgm:prSet>
      <dgm:spPr/>
    </dgm:pt>
    <dgm:pt modelId="{E3CF4313-514B-4E70-AA73-A1C667BD6C12}" type="pres">
      <dgm:prSet presAssocID="{58335225-C6A2-4B4C-88A9-379EA85C7220}" presName="node" presStyleLbl="node1" presStyleIdx="0" presStyleCnt="7">
        <dgm:presLayoutVars>
          <dgm:bulletEnabled val="1"/>
        </dgm:presLayoutVars>
      </dgm:prSet>
      <dgm:spPr/>
    </dgm:pt>
    <dgm:pt modelId="{A5B6E0A3-3033-4D3D-9854-9D47F47AF8DF}" type="pres">
      <dgm:prSet presAssocID="{737DAA8F-FD7A-40BB-A328-081A8EF1C691}" presName="sibTrans" presStyleLbl="sibTrans2D1" presStyleIdx="0" presStyleCnt="6"/>
      <dgm:spPr/>
    </dgm:pt>
    <dgm:pt modelId="{0822DDA0-FC88-4910-9908-9701168139D4}" type="pres">
      <dgm:prSet presAssocID="{737DAA8F-FD7A-40BB-A328-081A8EF1C691}" presName="connectorText" presStyleLbl="sibTrans2D1" presStyleIdx="0" presStyleCnt="6"/>
      <dgm:spPr/>
    </dgm:pt>
    <dgm:pt modelId="{24C16570-659D-48FE-9474-0D95DB82CAD5}" type="pres">
      <dgm:prSet presAssocID="{F43C0A70-F0C0-427A-ACAA-43377138A674}" presName="node" presStyleLbl="node1" presStyleIdx="1" presStyleCnt="7">
        <dgm:presLayoutVars>
          <dgm:bulletEnabled val="1"/>
        </dgm:presLayoutVars>
      </dgm:prSet>
      <dgm:spPr/>
    </dgm:pt>
    <dgm:pt modelId="{B44424D8-0826-4561-866B-F58525A5B526}" type="pres">
      <dgm:prSet presAssocID="{E8C8789D-6D05-4AC5-96AD-10889E570D71}" presName="sibTrans" presStyleLbl="sibTrans2D1" presStyleIdx="1" presStyleCnt="6"/>
      <dgm:spPr/>
    </dgm:pt>
    <dgm:pt modelId="{BB0AD850-071F-4592-8970-A2B51519EAB2}" type="pres">
      <dgm:prSet presAssocID="{E8C8789D-6D05-4AC5-96AD-10889E570D71}" presName="connectorText" presStyleLbl="sibTrans2D1" presStyleIdx="1" presStyleCnt="6"/>
      <dgm:spPr/>
    </dgm:pt>
    <dgm:pt modelId="{922F84BB-050A-401F-997D-0DA4DD699529}" type="pres">
      <dgm:prSet presAssocID="{BC43AF06-CA3F-464E-99A4-BB6D12473A21}" presName="node" presStyleLbl="node1" presStyleIdx="2" presStyleCnt="7">
        <dgm:presLayoutVars>
          <dgm:bulletEnabled val="1"/>
        </dgm:presLayoutVars>
      </dgm:prSet>
      <dgm:spPr/>
    </dgm:pt>
    <dgm:pt modelId="{FC4EA1D6-D46D-4368-A333-1BE0B6938CED}" type="pres">
      <dgm:prSet presAssocID="{3502192C-FF8A-4AC1-9850-E20E489A48A4}" presName="sibTrans" presStyleLbl="sibTrans2D1" presStyleIdx="2" presStyleCnt="6"/>
      <dgm:spPr/>
    </dgm:pt>
    <dgm:pt modelId="{D8E6FA4F-DE51-48A4-80B1-C255611EE775}" type="pres">
      <dgm:prSet presAssocID="{3502192C-FF8A-4AC1-9850-E20E489A48A4}" presName="connectorText" presStyleLbl="sibTrans2D1" presStyleIdx="2" presStyleCnt="6"/>
      <dgm:spPr/>
    </dgm:pt>
    <dgm:pt modelId="{74BB51BD-E35A-4A2B-B9E1-9EEF665FBEE2}" type="pres">
      <dgm:prSet presAssocID="{A3F6178F-0289-4112-8935-492FF1738930}" presName="node" presStyleLbl="node1" presStyleIdx="3" presStyleCnt="7">
        <dgm:presLayoutVars>
          <dgm:bulletEnabled val="1"/>
        </dgm:presLayoutVars>
      </dgm:prSet>
      <dgm:spPr/>
    </dgm:pt>
    <dgm:pt modelId="{CA8C73B1-D077-4609-83B3-72ED3399A100}" type="pres">
      <dgm:prSet presAssocID="{95E86C2A-5A82-465E-A814-7C1D88AEF7D0}" presName="sibTrans" presStyleLbl="sibTrans2D1" presStyleIdx="3" presStyleCnt="6"/>
      <dgm:spPr/>
    </dgm:pt>
    <dgm:pt modelId="{AE239094-6852-4D60-AA8C-0AFCB4534871}" type="pres">
      <dgm:prSet presAssocID="{95E86C2A-5A82-465E-A814-7C1D88AEF7D0}" presName="connectorText" presStyleLbl="sibTrans2D1" presStyleIdx="3" presStyleCnt="6"/>
      <dgm:spPr/>
    </dgm:pt>
    <dgm:pt modelId="{87D2DD5E-8847-41C5-AFD1-E18C2EF797A2}" type="pres">
      <dgm:prSet presAssocID="{689BEC0C-9861-46EB-8117-4ECA985F86B2}" presName="node" presStyleLbl="node1" presStyleIdx="4" presStyleCnt="7">
        <dgm:presLayoutVars>
          <dgm:bulletEnabled val="1"/>
        </dgm:presLayoutVars>
      </dgm:prSet>
      <dgm:spPr/>
    </dgm:pt>
    <dgm:pt modelId="{C11D0242-199D-494A-8204-B7BB5B8034A5}" type="pres">
      <dgm:prSet presAssocID="{5BDD38BB-5684-4505-9B62-C1D14A04E2B1}" presName="sibTrans" presStyleLbl="sibTrans2D1" presStyleIdx="4" presStyleCnt="6"/>
      <dgm:spPr/>
    </dgm:pt>
    <dgm:pt modelId="{6A86A8D5-5D7B-404B-BA6B-A02877482538}" type="pres">
      <dgm:prSet presAssocID="{5BDD38BB-5684-4505-9B62-C1D14A04E2B1}" presName="connectorText" presStyleLbl="sibTrans2D1" presStyleIdx="4" presStyleCnt="6"/>
      <dgm:spPr/>
    </dgm:pt>
    <dgm:pt modelId="{11300B7A-61B8-4E93-ACB1-370765DE9DE7}" type="pres">
      <dgm:prSet presAssocID="{498BD083-5C91-4CA3-AD1C-D5E1EBBD7F12}" presName="node" presStyleLbl="node1" presStyleIdx="5" presStyleCnt="7">
        <dgm:presLayoutVars>
          <dgm:bulletEnabled val="1"/>
        </dgm:presLayoutVars>
      </dgm:prSet>
      <dgm:spPr/>
    </dgm:pt>
    <dgm:pt modelId="{8BCC2B07-547D-410B-929F-A54CD2EE9B3B}" type="pres">
      <dgm:prSet presAssocID="{9A03B1CE-7A92-4128-9E43-D46C17F0F6B8}" presName="sibTrans" presStyleLbl="sibTrans2D1" presStyleIdx="5" presStyleCnt="6"/>
      <dgm:spPr/>
    </dgm:pt>
    <dgm:pt modelId="{8D9F2F8F-AAF0-4AAD-8595-5F77DE49D29D}" type="pres">
      <dgm:prSet presAssocID="{9A03B1CE-7A92-4128-9E43-D46C17F0F6B8}" presName="connectorText" presStyleLbl="sibTrans2D1" presStyleIdx="5" presStyleCnt="6"/>
      <dgm:spPr/>
    </dgm:pt>
    <dgm:pt modelId="{6AFBC719-BF30-4769-91BA-D3776CE822A5}" type="pres">
      <dgm:prSet presAssocID="{30DA9E52-1BC5-4F26-B175-CBF53E74EB55}" presName="node" presStyleLbl="node1" presStyleIdx="6" presStyleCnt="7">
        <dgm:presLayoutVars>
          <dgm:bulletEnabled val="1"/>
        </dgm:presLayoutVars>
      </dgm:prSet>
      <dgm:spPr/>
    </dgm:pt>
  </dgm:ptLst>
  <dgm:cxnLst>
    <dgm:cxn modelId="{9A378607-E07F-4EB9-A9D2-A05A378E9EB1}" type="presOf" srcId="{E8C8789D-6D05-4AC5-96AD-10889E570D71}" destId="{BB0AD850-071F-4592-8970-A2B51519EAB2}" srcOrd="1" destOrd="0" presId="urn:microsoft.com/office/officeart/2005/8/layout/process5"/>
    <dgm:cxn modelId="{247FF413-2F0E-4602-BCDA-5D65C0BD9E90}" type="presOf" srcId="{737DAA8F-FD7A-40BB-A328-081A8EF1C691}" destId="{0822DDA0-FC88-4910-9908-9701168139D4}" srcOrd="1" destOrd="0" presId="urn:microsoft.com/office/officeart/2005/8/layout/process5"/>
    <dgm:cxn modelId="{6FD24118-2E9B-4322-9B9E-5A92A28B2E5E}" srcId="{F3453B44-5096-4BCB-A5DC-C111755607B0}" destId="{58335225-C6A2-4B4C-88A9-379EA85C7220}" srcOrd="0" destOrd="0" parTransId="{3B38997F-9E4A-427A-B8ED-A1015B3FE673}" sibTransId="{737DAA8F-FD7A-40BB-A328-081A8EF1C691}"/>
    <dgm:cxn modelId="{642C2C1E-0A89-4DBE-8F8C-BC0866AFCEF0}" type="presOf" srcId="{F3453B44-5096-4BCB-A5DC-C111755607B0}" destId="{B96352EA-B9D3-43C9-ABAF-E1B50C689211}" srcOrd="0" destOrd="0" presId="urn:microsoft.com/office/officeart/2005/8/layout/process5"/>
    <dgm:cxn modelId="{597B1829-2EFB-44D1-9E73-10D03ADD7FD1}" type="presOf" srcId="{A3F6178F-0289-4112-8935-492FF1738930}" destId="{74BB51BD-E35A-4A2B-B9E1-9EEF665FBEE2}" srcOrd="0" destOrd="0" presId="urn:microsoft.com/office/officeart/2005/8/layout/process5"/>
    <dgm:cxn modelId="{20D70333-A780-4A9B-BD2A-E85F652D1C51}" srcId="{F3453B44-5096-4BCB-A5DC-C111755607B0}" destId="{30DA9E52-1BC5-4F26-B175-CBF53E74EB55}" srcOrd="6" destOrd="0" parTransId="{73011E9A-A3D0-46BB-A009-47B061099C1F}" sibTransId="{7A8F435F-1E65-41BA-B569-FCDF025F3B85}"/>
    <dgm:cxn modelId="{F9832D38-93E9-4BE2-9AC1-D750C67CC80E}" type="presOf" srcId="{9A03B1CE-7A92-4128-9E43-D46C17F0F6B8}" destId="{8BCC2B07-547D-410B-929F-A54CD2EE9B3B}" srcOrd="0" destOrd="0" presId="urn:microsoft.com/office/officeart/2005/8/layout/process5"/>
    <dgm:cxn modelId="{5AE32C5D-318E-42DF-ABDC-8DDA3F87A32D}" type="presOf" srcId="{E8C8789D-6D05-4AC5-96AD-10889E570D71}" destId="{B44424D8-0826-4561-866B-F58525A5B526}" srcOrd="0" destOrd="0" presId="urn:microsoft.com/office/officeart/2005/8/layout/process5"/>
    <dgm:cxn modelId="{7B291F61-2A39-4559-9D17-37F278328AB5}" type="presOf" srcId="{689BEC0C-9861-46EB-8117-4ECA985F86B2}" destId="{87D2DD5E-8847-41C5-AFD1-E18C2EF797A2}" srcOrd="0" destOrd="0" presId="urn:microsoft.com/office/officeart/2005/8/layout/process5"/>
    <dgm:cxn modelId="{74B9C747-5B63-408F-AE56-201371087EEE}" srcId="{F3453B44-5096-4BCB-A5DC-C111755607B0}" destId="{BC43AF06-CA3F-464E-99A4-BB6D12473A21}" srcOrd="2" destOrd="0" parTransId="{EADA27B3-2A1E-4D9F-8A54-ACAEAA2A234D}" sibTransId="{3502192C-FF8A-4AC1-9850-E20E489A48A4}"/>
    <dgm:cxn modelId="{294DEB71-C25B-481C-84F7-9FF66330BFA4}" type="presOf" srcId="{498BD083-5C91-4CA3-AD1C-D5E1EBBD7F12}" destId="{11300B7A-61B8-4E93-ACB1-370765DE9DE7}" srcOrd="0" destOrd="0" presId="urn:microsoft.com/office/officeart/2005/8/layout/process5"/>
    <dgm:cxn modelId="{C65ABD8D-FEBF-4F92-BC05-226D81A2F7A3}" type="presOf" srcId="{3502192C-FF8A-4AC1-9850-E20E489A48A4}" destId="{FC4EA1D6-D46D-4368-A333-1BE0B6938CED}" srcOrd="0" destOrd="0" presId="urn:microsoft.com/office/officeart/2005/8/layout/process5"/>
    <dgm:cxn modelId="{1ACB5D8F-F7F8-4883-842C-460B9A69A3A7}" type="presOf" srcId="{95E86C2A-5A82-465E-A814-7C1D88AEF7D0}" destId="{CA8C73B1-D077-4609-83B3-72ED3399A100}" srcOrd="0" destOrd="0" presId="urn:microsoft.com/office/officeart/2005/8/layout/process5"/>
    <dgm:cxn modelId="{A1655595-96CC-43E6-994F-73DE9B8E947D}" srcId="{F3453B44-5096-4BCB-A5DC-C111755607B0}" destId="{498BD083-5C91-4CA3-AD1C-D5E1EBBD7F12}" srcOrd="5" destOrd="0" parTransId="{4DB6CAE3-55AF-49AE-B987-4A69C74960E9}" sibTransId="{9A03B1CE-7A92-4128-9E43-D46C17F0F6B8}"/>
    <dgm:cxn modelId="{DA349AB7-0A86-4329-8F23-8EAA15AAC910}" srcId="{F3453B44-5096-4BCB-A5DC-C111755607B0}" destId="{A3F6178F-0289-4112-8935-492FF1738930}" srcOrd="3" destOrd="0" parTransId="{F53B0D83-6077-4F77-AD4F-D7704D68EA0C}" sibTransId="{95E86C2A-5A82-465E-A814-7C1D88AEF7D0}"/>
    <dgm:cxn modelId="{AE18B1BE-1A9A-429F-BD56-A523006A25B0}" type="presOf" srcId="{58335225-C6A2-4B4C-88A9-379EA85C7220}" destId="{E3CF4313-514B-4E70-AA73-A1C667BD6C12}" srcOrd="0" destOrd="0" presId="urn:microsoft.com/office/officeart/2005/8/layout/process5"/>
    <dgm:cxn modelId="{0FD621C8-5909-4231-92F3-82F12FD00170}" type="presOf" srcId="{5BDD38BB-5684-4505-9B62-C1D14A04E2B1}" destId="{C11D0242-199D-494A-8204-B7BB5B8034A5}" srcOrd="0" destOrd="0" presId="urn:microsoft.com/office/officeart/2005/8/layout/process5"/>
    <dgm:cxn modelId="{E3AACFC9-F379-4366-AA60-044D09F243E9}" srcId="{F3453B44-5096-4BCB-A5DC-C111755607B0}" destId="{689BEC0C-9861-46EB-8117-4ECA985F86B2}" srcOrd="4" destOrd="0" parTransId="{25E3C6EF-B67C-4BB7-8B4D-D8800C352331}" sibTransId="{5BDD38BB-5684-4505-9B62-C1D14A04E2B1}"/>
    <dgm:cxn modelId="{C864B8D0-C4F5-4D60-9F01-EBAB4F6CA31E}" type="presOf" srcId="{F43C0A70-F0C0-427A-ACAA-43377138A674}" destId="{24C16570-659D-48FE-9474-0D95DB82CAD5}" srcOrd="0" destOrd="0" presId="urn:microsoft.com/office/officeart/2005/8/layout/process5"/>
    <dgm:cxn modelId="{E815AFD9-264D-4D22-B16A-170E6D13F568}" type="presOf" srcId="{737DAA8F-FD7A-40BB-A328-081A8EF1C691}" destId="{A5B6E0A3-3033-4D3D-9854-9D47F47AF8DF}" srcOrd="0" destOrd="0" presId="urn:microsoft.com/office/officeart/2005/8/layout/process5"/>
    <dgm:cxn modelId="{ED8597DF-B65C-43C0-A9F6-E8C99875C4F5}" type="presOf" srcId="{95E86C2A-5A82-465E-A814-7C1D88AEF7D0}" destId="{AE239094-6852-4D60-AA8C-0AFCB4534871}" srcOrd="1" destOrd="0" presId="urn:microsoft.com/office/officeart/2005/8/layout/process5"/>
    <dgm:cxn modelId="{428542E5-5975-4023-B1E8-494810453E3C}" type="presOf" srcId="{BC43AF06-CA3F-464E-99A4-BB6D12473A21}" destId="{922F84BB-050A-401F-997D-0DA4DD699529}" srcOrd="0" destOrd="0" presId="urn:microsoft.com/office/officeart/2005/8/layout/process5"/>
    <dgm:cxn modelId="{D6F244E5-6752-4E1B-8EC7-3D31D23CEA17}" srcId="{F3453B44-5096-4BCB-A5DC-C111755607B0}" destId="{F43C0A70-F0C0-427A-ACAA-43377138A674}" srcOrd="1" destOrd="0" parTransId="{B6BFD620-3EE4-4D40-9D23-EF278CE6391D}" sibTransId="{E8C8789D-6D05-4AC5-96AD-10889E570D71}"/>
    <dgm:cxn modelId="{3B951BEA-00CC-48AB-AAC7-203FE5FEA0F7}" type="presOf" srcId="{3502192C-FF8A-4AC1-9850-E20E489A48A4}" destId="{D8E6FA4F-DE51-48A4-80B1-C255611EE775}" srcOrd="1" destOrd="0" presId="urn:microsoft.com/office/officeart/2005/8/layout/process5"/>
    <dgm:cxn modelId="{654B2EF3-6FC4-4DC8-8238-346439908C4D}" type="presOf" srcId="{9A03B1CE-7A92-4128-9E43-D46C17F0F6B8}" destId="{8D9F2F8F-AAF0-4AAD-8595-5F77DE49D29D}" srcOrd="1" destOrd="0" presId="urn:microsoft.com/office/officeart/2005/8/layout/process5"/>
    <dgm:cxn modelId="{7AE098F7-BC87-4DAC-B4FB-4E0C561F608B}" type="presOf" srcId="{30DA9E52-1BC5-4F26-B175-CBF53E74EB55}" destId="{6AFBC719-BF30-4769-91BA-D3776CE822A5}" srcOrd="0" destOrd="0" presId="urn:microsoft.com/office/officeart/2005/8/layout/process5"/>
    <dgm:cxn modelId="{75DE9AFB-96D8-4D2E-8C5D-280814143DCE}" type="presOf" srcId="{5BDD38BB-5684-4505-9B62-C1D14A04E2B1}" destId="{6A86A8D5-5D7B-404B-BA6B-A02877482538}" srcOrd="1" destOrd="0" presId="urn:microsoft.com/office/officeart/2005/8/layout/process5"/>
    <dgm:cxn modelId="{6AD9CE12-D054-47F4-A222-B7E4A47DB92E}" type="presParOf" srcId="{B96352EA-B9D3-43C9-ABAF-E1B50C689211}" destId="{E3CF4313-514B-4E70-AA73-A1C667BD6C12}" srcOrd="0" destOrd="0" presId="urn:microsoft.com/office/officeart/2005/8/layout/process5"/>
    <dgm:cxn modelId="{2A6AC5E7-3CFB-4FE3-AABE-F6555F4B856C}" type="presParOf" srcId="{B96352EA-B9D3-43C9-ABAF-E1B50C689211}" destId="{A5B6E0A3-3033-4D3D-9854-9D47F47AF8DF}" srcOrd="1" destOrd="0" presId="urn:microsoft.com/office/officeart/2005/8/layout/process5"/>
    <dgm:cxn modelId="{CFE238F5-3C0C-4045-8638-43489B37B8D7}" type="presParOf" srcId="{A5B6E0A3-3033-4D3D-9854-9D47F47AF8DF}" destId="{0822DDA0-FC88-4910-9908-9701168139D4}" srcOrd="0" destOrd="0" presId="urn:microsoft.com/office/officeart/2005/8/layout/process5"/>
    <dgm:cxn modelId="{541BCFEC-3B38-47F8-8F74-E75A55B7AF55}" type="presParOf" srcId="{B96352EA-B9D3-43C9-ABAF-E1B50C689211}" destId="{24C16570-659D-48FE-9474-0D95DB82CAD5}" srcOrd="2" destOrd="0" presId="urn:microsoft.com/office/officeart/2005/8/layout/process5"/>
    <dgm:cxn modelId="{8002B1C8-38F0-4DC5-864A-F423D914B189}" type="presParOf" srcId="{B96352EA-B9D3-43C9-ABAF-E1B50C689211}" destId="{B44424D8-0826-4561-866B-F58525A5B526}" srcOrd="3" destOrd="0" presId="urn:microsoft.com/office/officeart/2005/8/layout/process5"/>
    <dgm:cxn modelId="{72E99065-96EA-4041-AA7A-29BE03E0169A}" type="presParOf" srcId="{B44424D8-0826-4561-866B-F58525A5B526}" destId="{BB0AD850-071F-4592-8970-A2B51519EAB2}" srcOrd="0" destOrd="0" presId="urn:microsoft.com/office/officeart/2005/8/layout/process5"/>
    <dgm:cxn modelId="{4357A4C6-D484-4762-8F88-1F7EA566AF94}" type="presParOf" srcId="{B96352EA-B9D3-43C9-ABAF-E1B50C689211}" destId="{922F84BB-050A-401F-997D-0DA4DD699529}" srcOrd="4" destOrd="0" presId="urn:microsoft.com/office/officeart/2005/8/layout/process5"/>
    <dgm:cxn modelId="{235E3E9F-A16E-4277-A3FA-6F3B860FCB71}" type="presParOf" srcId="{B96352EA-B9D3-43C9-ABAF-E1B50C689211}" destId="{FC4EA1D6-D46D-4368-A333-1BE0B6938CED}" srcOrd="5" destOrd="0" presId="urn:microsoft.com/office/officeart/2005/8/layout/process5"/>
    <dgm:cxn modelId="{B00EE23D-70CF-41E6-A40A-09841B076B3A}" type="presParOf" srcId="{FC4EA1D6-D46D-4368-A333-1BE0B6938CED}" destId="{D8E6FA4F-DE51-48A4-80B1-C255611EE775}" srcOrd="0" destOrd="0" presId="urn:microsoft.com/office/officeart/2005/8/layout/process5"/>
    <dgm:cxn modelId="{4B90DEBF-F0E9-4A6E-9B29-F746375394C5}" type="presParOf" srcId="{B96352EA-B9D3-43C9-ABAF-E1B50C689211}" destId="{74BB51BD-E35A-4A2B-B9E1-9EEF665FBEE2}" srcOrd="6" destOrd="0" presId="urn:microsoft.com/office/officeart/2005/8/layout/process5"/>
    <dgm:cxn modelId="{E85B520E-0046-4B4A-B80C-F9492E80BDC8}" type="presParOf" srcId="{B96352EA-B9D3-43C9-ABAF-E1B50C689211}" destId="{CA8C73B1-D077-4609-83B3-72ED3399A100}" srcOrd="7" destOrd="0" presId="urn:microsoft.com/office/officeart/2005/8/layout/process5"/>
    <dgm:cxn modelId="{79A2460D-6C99-42E0-A5AF-9ECA1A358E4D}" type="presParOf" srcId="{CA8C73B1-D077-4609-83B3-72ED3399A100}" destId="{AE239094-6852-4D60-AA8C-0AFCB4534871}" srcOrd="0" destOrd="0" presId="urn:microsoft.com/office/officeart/2005/8/layout/process5"/>
    <dgm:cxn modelId="{E0AA1C92-70A3-4BCD-BC9E-932757AF5CFE}" type="presParOf" srcId="{B96352EA-B9D3-43C9-ABAF-E1B50C689211}" destId="{87D2DD5E-8847-41C5-AFD1-E18C2EF797A2}" srcOrd="8" destOrd="0" presId="urn:microsoft.com/office/officeart/2005/8/layout/process5"/>
    <dgm:cxn modelId="{24D9FE8B-97C1-4F82-989F-97D4E1D8D870}" type="presParOf" srcId="{B96352EA-B9D3-43C9-ABAF-E1B50C689211}" destId="{C11D0242-199D-494A-8204-B7BB5B8034A5}" srcOrd="9" destOrd="0" presId="urn:microsoft.com/office/officeart/2005/8/layout/process5"/>
    <dgm:cxn modelId="{6D72C1D4-BAB7-4081-ACB8-D28947920833}" type="presParOf" srcId="{C11D0242-199D-494A-8204-B7BB5B8034A5}" destId="{6A86A8D5-5D7B-404B-BA6B-A02877482538}" srcOrd="0" destOrd="0" presId="urn:microsoft.com/office/officeart/2005/8/layout/process5"/>
    <dgm:cxn modelId="{AC832FA1-0060-42F6-A4FD-CAB98680B25F}" type="presParOf" srcId="{B96352EA-B9D3-43C9-ABAF-E1B50C689211}" destId="{11300B7A-61B8-4E93-ACB1-370765DE9DE7}" srcOrd="10" destOrd="0" presId="urn:microsoft.com/office/officeart/2005/8/layout/process5"/>
    <dgm:cxn modelId="{70E7AB32-FF72-4069-A24D-FE6ED35B15DD}" type="presParOf" srcId="{B96352EA-B9D3-43C9-ABAF-E1B50C689211}" destId="{8BCC2B07-547D-410B-929F-A54CD2EE9B3B}" srcOrd="11" destOrd="0" presId="urn:microsoft.com/office/officeart/2005/8/layout/process5"/>
    <dgm:cxn modelId="{507DF52D-FD8E-4556-A3AD-3175935344BD}" type="presParOf" srcId="{8BCC2B07-547D-410B-929F-A54CD2EE9B3B}" destId="{8D9F2F8F-AAF0-4AAD-8595-5F77DE49D29D}" srcOrd="0" destOrd="0" presId="urn:microsoft.com/office/officeart/2005/8/layout/process5"/>
    <dgm:cxn modelId="{DC2F7635-313B-497A-8290-2E25A94DFBF4}" type="presParOf" srcId="{B96352EA-B9D3-43C9-ABAF-E1B50C689211}" destId="{6AFBC719-BF30-4769-91BA-D3776CE822A5}" srcOrd="12"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E86E5B-DF18-4125-A8F9-E377292B013D}">
      <dsp:nvSpPr>
        <dsp:cNvPr id="0" name=""/>
        <dsp:cNvSpPr/>
      </dsp:nvSpPr>
      <dsp:spPr>
        <a:xfrm>
          <a:off x="1068" y="466387"/>
          <a:ext cx="1416485" cy="141648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rtl="0">
            <a:lnSpc>
              <a:spcPct val="90000"/>
            </a:lnSpc>
            <a:spcBef>
              <a:spcPct val="0"/>
            </a:spcBef>
            <a:spcAft>
              <a:spcPct val="35000"/>
            </a:spcAft>
            <a:buNone/>
          </a:pPr>
          <a:r>
            <a:rPr lang="es-MX" sz="1900" kern="1200" dirty="0">
              <a:latin typeface="Calibri Light" panose="020F0302020204030204"/>
            </a:rPr>
            <a:t>SpaceX API</a:t>
          </a:r>
          <a:endParaRPr lang="es-MX" sz="1900" kern="1200" dirty="0"/>
        </a:p>
      </dsp:txBody>
      <dsp:txXfrm>
        <a:off x="208507" y="673826"/>
        <a:ext cx="1001607" cy="1001607"/>
      </dsp:txXfrm>
    </dsp:sp>
    <dsp:sp modelId="{5173DDB6-3098-4B3C-9552-F4DE0C7B6E0F}">
      <dsp:nvSpPr>
        <dsp:cNvPr id="0" name=""/>
        <dsp:cNvSpPr/>
      </dsp:nvSpPr>
      <dsp:spPr>
        <a:xfrm>
          <a:off x="1532572" y="763849"/>
          <a:ext cx="821561" cy="821561"/>
        </a:xfrm>
        <a:prstGeom prst="mathPlus">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s-MX" sz="1300" kern="1200"/>
        </a:p>
      </dsp:txBody>
      <dsp:txXfrm>
        <a:off x="1641470" y="1078014"/>
        <a:ext cx="603765" cy="193231"/>
      </dsp:txXfrm>
    </dsp:sp>
    <dsp:sp modelId="{8DD89580-3387-4E54-A134-ACB6C625F476}">
      <dsp:nvSpPr>
        <dsp:cNvPr id="0" name=""/>
        <dsp:cNvSpPr/>
      </dsp:nvSpPr>
      <dsp:spPr>
        <a:xfrm>
          <a:off x="2469153" y="466387"/>
          <a:ext cx="1416485" cy="141648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rtl="0">
            <a:lnSpc>
              <a:spcPct val="90000"/>
            </a:lnSpc>
            <a:spcBef>
              <a:spcPct val="0"/>
            </a:spcBef>
            <a:spcAft>
              <a:spcPct val="35000"/>
            </a:spcAft>
            <a:buNone/>
          </a:pPr>
          <a:r>
            <a:rPr lang="es-MX" sz="1900" kern="1200" dirty="0">
              <a:latin typeface="Calibri Light" panose="020F0302020204030204"/>
            </a:rPr>
            <a:t>Web Scrapping</a:t>
          </a:r>
          <a:endParaRPr lang="es-MX" sz="1900" kern="1200" dirty="0"/>
        </a:p>
      </dsp:txBody>
      <dsp:txXfrm>
        <a:off x="2676592" y="673826"/>
        <a:ext cx="1001607" cy="1001607"/>
      </dsp:txXfrm>
    </dsp:sp>
    <dsp:sp modelId="{5EEE156C-C831-4DC5-879E-A9E6442BCD0F}">
      <dsp:nvSpPr>
        <dsp:cNvPr id="0" name=""/>
        <dsp:cNvSpPr/>
      </dsp:nvSpPr>
      <dsp:spPr>
        <a:xfrm>
          <a:off x="4000657" y="763849"/>
          <a:ext cx="821561" cy="821561"/>
        </a:xfrm>
        <a:prstGeom prst="mathEqual">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s-MX" sz="2000" kern="1200"/>
        </a:p>
      </dsp:txBody>
      <dsp:txXfrm>
        <a:off x="4109555" y="933091"/>
        <a:ext cx="603765" cy="483077"/>
      </dsp:txXfrm>
    </dsp:sp>
    <dsp:sp modelId="{6FCF3C98-725F-4511-8060-EB1AC083BA22}">
      <dsp:nvSpPr>
        <dsp:cNvPr id="0" name=""/>
        <dsp:cNvSpPr/>
      </dsp:nvSpPr>
      <dsp:spPr>
        <a:xfrm>
          <a:off x="4937237" y="466387"/>
          <a:ext cx="1416485" cy="141648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rtl="0">
            <a:lnSpc>
              <a:spcPct val="90000"/>
            </a:lnSpc>
            <a:spcBef>
              <a:spcPct val="0"/>
            </a:spcBef>
            <a:spcAft>
              <a:spcPct val="35000"/>
            </a:spcAft>
            <a:buNone/>
          </a:pPr>
          <a:r>
            <a:rPr lang="es-MX" sz="1900" kern="1200" dirty="0">
              <a:latin typeface="Calibri Light" panose="020F0302020204030204"/>
            </a:rPr>
            <a:t>Data sets</a:t>
          </a:r>
          <a:endParaRPr lang="es-MX" sz="1900" kern="1200" dirty="0"/>
        </a:p>
      </dsp:txBody>
      <dsp:txXfrm>
        <a:off x="5144676" y="673826"/>
        <a:ext cx="1001607" cy="10016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02DE86-4D52-47F8-ADAB-1C33DEC3D22E}">
      <dsp:nvSpPr>
        <dsp:cNvPr id="0" name=""/>
        <dsp:cNvSpPr/>
      </dsp:nvSpPr>
      <dsp:spPr>
        <a:xfrm>
          <a:off x="1009958" y="2018"/>
          <a:ext cx="2052675" cy="598144"/>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Set URL and GET Request</a:t>
          </a:r>
          <a:endParaRPr lang="en-US" sz="1500" kern="1200" dirty="0"/>
        </a:p>
      </dsp:txBody>
      <dsp:txXfrm>
        <a:off x="1027477" y="19537"/>
        <a:ext cx="2017637" cy="563106"/>
      </dsp:txXfrm>
    </dsp:sp>
    <dsp:sp modelId="{54A822AA-771D-4948-A260-0D1034BB7C7E}">
      <dsp:nvSpPr>
        <dsp:cNvPr id="0" name=""/>
        <dsp:cNvSpPr/>
      </dsp:nvSpPr>
      <dsp:spPr>
        <a:xfrm rot="5400000">
          <a:off x="1924143" y="615116"/>
          <a:ext cx="224304" cy="269165"/>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5400000">
        <a:off x="1955546" y="637547"/>
        <a:ext cx="161499" cy="157013"/>
      </dsp:txXfrm>
    </dsp:sp>
    <dsp:sp modelId="{768BD4C6-7AF7-411B-ACD3-797BA278DCE7}">
      <dsp:nvSpPr>
        <dsp:cNvPr id="0" name=""/>
        <dsp:cNvSpPr/>
      </dsp:nvSpPr>
      <dsp:spPr>
        <a:xfrm>
          <a:off x="1009958" y="899235"/>
          <a:ext cx="2052675" cy="598144"/>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Response Decoding </a:t>
          </a:r>
        </a:p>
      </dsp:txBody>
      <dsp:txXfrm>
        <a:off x="1027477" y="916754"/>
        <a:ext cx="2017637" cy="563106"/>
      </dsp:txXfrm>
    </dsp:sp>
    <dsp:sp modelId="{B824963D-6E6F-42BE-8282-9122034C6C05}">
      <dsp:nvSpPr>
        <dsp:cNvPr id="0" name=""/>
        <dsp:cNvSpPr/>
      </dsp:nvSpPr>
      <dsp:spPr>
        <a:xfrm rot="5400000">
          <a:off x="1924143" y="1512333"/>
          <a:ext cx="224304" cy="269165"/>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5400000">
        <a:off x="1955546" y="1534764"/>
        <a:ext cx="161499" cy="157013"/>
      </dsp:txXfrm>
    </dsp:sp>
    <dsp:sp modelId="{D38F8978-F363-48E6-824A-8EE7A58CA8B9}">
      <dsp:nvSpPr>
        <dsp:cNvPr id="0" name=""/>
        <dsp:cNvSpPr/>
      </dsp:nvSpPr>
      <dsp:spPr>
        <a:xfrm>
          <a:off x="1009958" y="1796452"/>
          <a:ext cx="2052675" cy="598144"/>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Functions Definition and API calls</a:t>
          </a:r>
        </a:p>
      </dsp:txBody>
      <dsp:txXfrm>
        <a:off x="1027477" y="1813971"/>
        <a:ext cx="2017637" cy="563106"/>
      </dsp:txXfrm>
    </dsp:sp>
    <dsp:sp modelId="{CCC0FE57-51D9-4F89-BB2E-18DD71C22079}">
      <dsp:nvSpPr>
        <dsp:cNvPr id="0" name=""/>
        <dsp:cNvSpPr/>
      </dsp:nvSpPr>
      <dsp:spPr>
        <a:xfrm rot="5400000">
          <a:off x="1924143" y="2409550"/>
          <a:ext cx="224304" cy="269165"/>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5400000">
        <a:off x="1955546" y="2431981"/>
        <a:ext cx="161499" cy="157013"/>
      </dsp:txXfrm>
    </dsp:sp>
    <dsp:sp modelId="{CFBE9F01-F82F-46B5-B6DA-11202843CE33}">
      <dsp:nvSpPr>
        <dsp:cNvPr id="0" name=""/>
        <dsp:cNvSpPr/>
      </dsp:nvSpPr>
      <dsp:spPr>
        <a:xfrm>
          <a:off x="1009958" y="2693669"/>
          <a:ext cx="2052675" cy="598144"/>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Data Combination and Conversion to </a:t>
          </a:r>
          <a:r>
            <a:rPr lang="en-US" sz="1500" kern="1200" dirty="0" err="1">
              <a:latin typeface="Calibri Light" panose="020F0302020204030204"/>
            </a:rPr>
            <a:t>Dataframe</a:t>
          </a:r>
        </a:p>
      </dsp:txBody>
      <dsp:txXfrm>
        <a:off x="1027477" y="2711188"/>
        <a:ext cx="2017637" cy="563106"/>
      </dsp:txXfrm>
    </dsp:sp>
    <dsp:sp modelId="{580C17F2-C47A-45CC-A877-2E1FEEAE2E01}">
      <dsp:nvSpPr>
        <dsp:cNvPr id="0" name=""/>
        <dsp:cNvSpPr/>
      </dsp:nvSpPr>
      <dsp:spPr>
        <a:xfrm rot="5400000">
          <a:off x="1924143" y="3306767"/>
          <a:ext cx="224304" cy="269165"/>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5400000">
        <a:off x="1955546" y="3329198"/>
        <a:ext cx="161499" cy="157013"/>
      </dsp:txXfrm>
    </dsp:sp>
    <dsp:sp modelId="{0E2AD546-62A6-4D01-81E9-17074AB12497}">
      <dsp:nvSpPr>
        <dsp:cNvPr id="0" name=""/>
        <dsp:cNvSpPr/>
      </dsp:nvSpPr>
      <dsp:spPr>
        <a:xfrm>
          <a:off x="1009958" y="3590886"/>
          <a:ext cx="2052675" cy="598144"/>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Filtering (Falcon 9 only)</a:t>
          </a:r>
        </a:p>
      </dsp:txBody>
      <dsp:txXfrm>
        <a:off x="1027477" y="3608405"/>
        <a:ext cx="2017637" cy="563106"/>
      </dsp:txXfrm>
    </dsp:sp>
    <dsp:sp modelId="{75D68FC8-FBD8-43BE-A351-91B93B3F7DB5}">
      <dsp:nvSpPr>
        <dsp:cNvPr id="0" name=""/>
        <dsp:cNvSpPr/>
      </dsp:nvSpPr>
      <dsp:spPr>
        <a:xfrm rot="5400000">
          <a:off x="1924143" y="4203984"/>
          <a:ext cx="224304" cy="269165"/>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5400000">
        <a:off x="1955546" y="4226415"/>
        <a:ext cx="161499" cy="157013"/>
      </dsp:txXfrm>
    </dsp:sp>
    <dsp:sp modelId="{7888EA28-4F65-4F78-9B73-4C5C81A7A5D9}">
      <dsp:nvSpPr>
        <dsp:cNvPr id="0" name=""/>
        <dsp:cNvSpPr/>
      </dsp:nvSpPr>
      <dsp:spPr>
        <a:xfrm>
          <a:off x="1009958" y="4488103"/>
          <a:ext cx="2052675" cy="598144"/>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Missing Values Imputing (mean)</a:t>
          </a:r>
        </a:p>
      </dsp:txBody>
      <dsp:txXfrm>
        <a:off x="1027477" y="4505622"/>
        <a:ext cx="2017637" cy="56310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02DE86-4D52-47F8-ADAB-1C33DEC3D22E}">
      <dsp:nvSpPr>
        <dsp:cNvPr id="0" name=""/>
        <dsp:cNvSpPr/>
      </dsp:nvSpPr>
      <dsp:spPr>
        <a:xfrm>
          <a:off x="1400456" y="1785"/>
          <a:ext cx="1771087" cy="664368"/>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rtl="0">
            <a:lnSpc>
              <a:spcPct val="90000"/>
            </a:lnSpc>
            <a:spcBef>
              <a:spcPct val="0"/>
            </a:spcBef>
            <a:spcAft>
              <a:spcPct val="35000"/>
            </a:spcAft>
            <a:buNone/>
          </a:pPr>
          <a:r>
            <a:rPr lang="en-US" sz="1700" kern="1200" dirty="0">
              <a:latin typeface="Calibri Light" panose="020F0302020204030204"/>
            </a:rPr>
            <a:t>Set URL and GET Request</a:t>
          </a:r>
          <a:endParaRPr lang="en-US" sz="1700" kern="1200" dirty="0"/>
        </a:p>
      </dsp:txBody>
      <dsp:txXfrm>
        <a:off x="1419915" y="21244"/>
        <a:ext cx="1732169" cy="625450"/>
      </dsp:txXfrm>
    </dsp:sp>
    <dsp:sp modelId="{54A822AA-771D-4948-A260-0D1034BB7C7E}">
      <dsp:nvSpPr>
        <dsp:cNvPr id="0" name=""/>
        <dsp:cNvSpPr/>
      </dsp:nvSpPr>
      <dsp:spPr>
        <a:xfrm rot="5400000">
          <a:off x="2161430" y="682763"/>
          <a:ext cx="249138" cy="298965"/>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s-MX" sz="1200" kern="1200"/>
        </a:p>
      </dsp:txBody>
      <dsp:txXfrm rot="-5400000">
        <a:off x="2196310" y="707677"/>
        <a:ext cx="179379" cy="174397"/>
      </dsp:txXfrm>
    </dsp:sp>
    <dsp:sp modelId="{6A65BEE5-333B-48C0-BE2D-C875FCFAAA29}">
      <dsp:nvSpPr>
        <dsp:cNvPr id="0" name=""/>
        <dsp:cNvSpPr/>
      </dsp:nvSpPr>
      <dsp:spPr>
        <a:xfrm>
          <a:off x="1400456" y="998339"/>
          <a:ext cx="1771087" cy="664368"/>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BeautifulSoup Object Creation</a:t>
          </a:r>
        </a:p>
      </dsp:txBody>
      <dsp:txXfrm>
        <a:off x="1419915" y="1017798"/>
        <a:ext cx="1732169" cy="625450"/>
      </dsp:txXfrm>
    </dsp:sp>
    <dsp:sp modelId="{470A1D39-0F8B-472F-B918-B16B52C77217}">
      <dsp:nvSpPr>
        <dsp:cNvPr id="0" name=""/>
        <dsp:cNvSpPr/>
      </dsp:nvSpPr>
      <dsp:spPr>
        <a:xfrm rot="5400000">
          <a:off x="2161430" y="1679317"/>
          <a:ext cx="249138" cy="298965"/>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s-MX" sz="1200" kern="1200"/>
        </a:p>
      </dsp:txBody>
      <dsp:txXfrm rot="-5400000">
        <a:off x="2196310" y="1704231"/>
        <a:ext cx="179379" cy="174397"/>
      </dsp:txXfrm>
    </dsp:sp>
    <dsp:sp modelId="{451B80E8-06EA-4702-983D-2F3C156568FC}">
      <dsp:nvSpPr>
        <dsp:cNvPr id="0" name=""/>
        <dsp:cNvSpPr/>
      </dsp:nvSpPr>
      <dsp:spPr>
        <a:xfrm>
          <a:off x="1400456" y="1994892"/>
          <a:ext cx="1771087" cy="664368"/>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rtl="0">
            <a:lnSpc>
              <a:spcPct val="90000"/>
            </a:lnSpc>
            <a:spcBef>
              <a:spcPct val="0"/>
            </a:spcBef>
            <a:spcAft>
              <a:spcPct val="35000"/>
            </a:spcAft>
            <a:buNone/>
          </a:pPr>
          <a:r>
            <a:rPr lang="en-US" sz="1700" kern="1200" dirty="0"/>
            <a:t>HTML </a:t>
          </a:r>
          <a:r>
            <a:rPr lang="en-US" sz="1700" kern="1200" dirty="0">
              <a:latin typeface="Calibri Light" panose="020F0302020204030204"/>
            </a:rPr>
            <a:t>Tables</a:t>
          </a:r>
          <a:r>
            <a:rPr lang="en-US" sz="1700" kern="1200" dirty="0"/>
            <a:t> </a:t>
          </a:r>
          <a:r>
            <a:rPr lang="en-US" sz="1700" kern="1200" dirty="0">
              <a:latin typeface="Calibri Light" panose="020F0302020204030204"/>
            </a:rPr>
            <a:t>Parsing</a:t>
          </a:r>
        </a:p>
      </dsp:txBody>
      <dsp:txXfrm>
        <a:off x="1419915" y="2014351"/>
        <a:ext cx="1732169" cy="625450"/>
      </dsp:txXfrm>
    </dsp:sp>
    <dsp:sp modelId="{E2773CD8-25FB-41CE-8308-03F622997DB2}">
      <dsp:nvSpPr>
        <dsp:cNvPr id="0" name=""/>
        <dsp:cNvSpPr/>
      </dsp:nvSpPr>
      <dsp:spPr>
        <a:xfrm rot="5400000">
          <a:off x="2161430" y="2675870"/>
          <a:ext cx="249138" cy="298965"/>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s-MX" sz="1200" kern="1200"/>
        </a:p>
      </dsp:txBody>
      <dsp:txXfrm rot="-5400000">
        <a:off x="2196310" y="2700784"/>
        <a:ext cx="179379" cy="174397"/>
      </dsp:txXfrm>
    </dsp:sp>
    <dsp:sp modelId="{D2D7843D-FB0D-40AF-B78A-29C2A9382093}">
      <dsp:nvSpPr>
        <dsp:cNvPr id="0" name=""/>
        <dsp:cNvSpPr/>
      </dsp:nvSpPr>
      <dsp:spPr>
        <a:xfrm>
          <a:off x="1400456" y="2991445"/>
          <a:ext cx="1771087" cy="664368"/>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rtl="0">
            <a:lnSpc>
              <a:spcPct val="90000"/>
            </a:lnSpc>
            <a:spcBef>
              <a:spcPct val="0"/>
            </a:spcBef>
            <a:spcAft>
              <a:spcPct val="35000"/>
            </a:spcAft>
            <a:buNone/>
          </a:pPr>
          <a:r>
            <a:rPr lang="en-US" sz="1700" kern="1200" dirty="0">
              <a:latin typeface="Calibri Light" panose="020F0302020204030204"/>
            </a:rPr>
            <a:t>Conversion to Pandas Dataframe</a:t>
          </a:r>
          <a:endParaRPr lang="en-US" sz="1700" kern="1200" dirty="0"/>
        </a:p>
      </dsp:txBody>
      <dsp:txXfrm>
        <a:off x="1419915" y="3010904"/>
        <a:ext cx="1732169" cy="6254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E49881-928B-441A-A3DE-216CBDD95963}">
      <dsp:nvSpPr>
        <dsp:cNvPr id="0" name=""/>
        <dsp:cNvSpPr/>
      </dsp:nvSpPr>
      <dsp:spPr>
        <a:xfrm>
          <a:off x="1376409" y="2164"/>
          <a:ext cx="2423029" cy="641228"/>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s-MX" sz="1400" kern="1200" dirty="0" err="1">
              <a:latin typeface="Calibri Light" panose="020F0302020204030204"/>
            </a:rPr>
            <a:t>Missing</a:t>
          </a:r>
          <a:r>
            <a:rPr lang="es-MX" sz="1400" kern="1200" dirty="0">
              <a:latin typeface="Calibri Light" panose="020F0302020204030204"/>
            </a:rPr>
            <a:t> </a:t>
          </a:r>
          <a:r>
            <a:rPr lang="es-MX" sz="1400" kern="1200" dirty="0" err="1">
              <a:latin typeface="Calibri Light" panose="020F0302020204030204"/>
            </a:rPr>
            <a:t>Values</a:t>
          </a:r>
          <a:r>
            <a:rPr lang="es-MX" sz="1400" kern="1200" dirty="0">
              <a:latin typeface="Calibri Light" panose="020F0302020204030204"/>
            </a:rPr>
            <a:t> Identification</a:t>
          </a:r>
          <a:endParaRPr lang="es-MX" sz="1400" kern="1200" dirty="0"/>
        </a:p>
      </dsp:txBody>
      <dsp:txXfrm>
        <a:off x="1395190" y="20945"/>
        <a:ext cx="2385467" cy="603666"/>
      </dsp:txXfrm>
    </dsp:sp>
    <dsp:sp modelId="{3C89DF7A-5A4F-404E-80B2-754E68D7A4EF}">
      <dsp:nvSpPr>
        <dsp:cNvPr id="0" name=""/>
        <dsp:cNvSpPr/>
      </dsp:nvSpPr>
      <dsp:spPr>
        <a:xfrm rot="5400000">
          <a:off x="2467694" y="659423"/>
          <a:ext cx="240460" cy="288552"/>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5400000">
        <a:off x="2501358" y="683469"/>
        <a:ext cx="173132" cy="168322"/>
      </dsp:txXfrm>
    </dsp:sp>
    <dsp:sp modelId="{C059BCA1-75AA-4409-A725-3A58ED4FDDCB}">
      <dsp:nvSpPr>
        <dsp:cNvPr id="0" name=""/>
        <dsp:cNvSpPr/>
      </dsp:nvSpPr>
      <dsp:spPr>
        <a:xfrm>
          <a:off x="1376409" y="964006"/>
          <a:ext cx="2423029" cy="641228"/>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s-MX" sz="1400" kern="1200" dirty="0" err="1">
              <a:latin typeface="Calibri Light" panose="020F0302020204030204"/>
            </a:rPr>
            <a:t>Column</a:t>
          </a:r>
          <a:r>
            <a:rPr lang="es-MX" sz="1400" kern="1200" dirty="0">
              <a:latin typeface="Calibri Light" panose="020F0302020204030204"/>
            </a:rPr>
            <a:t> </a:t>
          </a:r>
          <a:r>
            <a:rPr lang="es-MX" sz="1400" kern="1200" dirty="0" err="1">
              <a:latin typeface="Calibri Light" panose="020F0302020204030204"/>
            </a:rPr>
            <a:t>Types</a:t>
          </a:r>
          <a:r>
            <a:rPr lang="es-MX" sz="1400" kern="1200" dirty="0">
              <a:latin typeface="Calibri Light" panose="020F0302020204030204"/>
            </a:rPr>
            <a:t> </a:t>
          </a:r>
          <a:r>
            <a:rPr lang="es-MX" sz="1400" kern="1200" dirty="0" err="1">
              <a:latin typeface="Calibri Light" panose="020F0302020204030204"/>
            </a:rPr>
            <a:t>Identification</a:t>
          </a:r>
          <a:endParaRPr lang="es-MX" sz="1400" kern="1200" dirty="0" err="1"/>
        </a:p>
      </dsp:txBody>
      <dsp:txXfrm>
        <a:off x="1395190" y="982787"/>
        <a:ext cx="2385467" cy="603666"/>
      </dsp:txXfrm>
    </dsp:sp>
    <dsp:sp modelId="{608569A1-D444-4CF4-8CC7-937759536A7C}">
      <dsp:nvSpPr>
        <dsp:cNvPr id="0" name=""/>
        <dsp:cNvSpPr/>
      </dsp:nvSpPr>
      <dsp:spPr>
        <a:xfrm rot="5400000">
          <a:off x="2467694" y="1621265"/>
          <a:ext cx="240460" cy="288552"/>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5400000">
        <a:off x="2501358" y="1645311"/>
        <a:ext cx="173132" cy="168322"/>
      </dsp:txXfrm>
    </dsp:sp>
    <dsp:sp modelId="{106E4083-C00E-42E4-90CE-0614E968E62E}">
      <dsp:nvSpPr>
        <dsp:cNvPr id="0" name=""/>
        <dsp:cNvSpPr/>
      </dsp:nvSpPr>
      <dsp:spPr>
        <a:xfrm>
          <a:off x="1376409" y="1925849"/>
          <a:ext cx="2423029" cy="641228"/>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s-MX" sz="1400" kern="1200" dirty="0" err="1">
              <a:latin typeface="Calibri Light" panose="020F0302020204030204"/>
            </a:rPr>
            <a:t>Number</a:t>
          </a:r>
          <a:r>
            <a:rPr lang="es-MX" sz="1400" kern="1200" dirty="0">
              <a:latin typeface="Calibri Light" panose="020F0302020204030204"/>
            </a:rPr>
            <a:t> </a:t>
          </a:r>
          <a:r>
            <a:rPr lang="es-MX" sz="1400" kern="1200" dirty="0" err="1">
              <a:latin typeface="Calibri Light" panose="020F0302020204030204"/>
            </a:rPr>
            <a:t>of</a:t>
          </a:r>
          <a:r>
            <a:rPr lang="es-MX" sz="1400" kern="1200" dirty="0">
              <a:latin typeface="Calibri Light" panose="020F0302020204030204"/>
            </a:rPr>
            <a:t> </a:t>
          </a:r>
          <a:r>
            <a:rPr lang="es-MX" sz="1400" kern="1200" dirty="0" err="1">
              <a:latin typeface="Calibri Light" panose="020F0302020204030204"/>
            </a:rPr>
            <a:t>Launches</a:t>
          </a:r>
          <a:r>
            <a:rPr lang="es-MX" sz="1400" kern="1200" dirty="0">
              <a:latin typeface="Calibri Light" panose="020F0302020204030204"/>
            </a:rPr>
            <a:t> per Site</a:t>
          </a:r>
        </a:p>
      </dsp:txBody>
      <dsp:txXfrm>
        <a:off x="1395190" y="1944630"/>
        <a:ext cx="2385467" cy="603666"/>
      </dsp:txXfrm>
    </dsp:sp>
    <dsp:sp modelId="{577DAC70-8486-4822-AA12-B2B605DBE14F}">
      <dsp:nvSpPr>
        <dsp:cNvPr id="0" name=""/>
        <dsp:cNvSpPr/>
      </dsp:nvSpPr>
      <dsp:spPr>
        <a:xfrm rot="5400000">
          <a:off x="2467694" y="2583108"/>
          <a:ext cx="240460" cy="288552"/>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5400000">
        <a:off x="2501358" y="2607154"/>
        <a:ext cx="173132" cy="168322"/>
      </dsp:txXfrm>
    </dsp:sp>
    <dsp:sp modelId="{D472FB20-5678-4CDB-B14F-9BBE731488CD}">
      <dsp:nvSpPr>
        <dsp:cNvPr id="0" name=""/>
        <dsp:cNvSpPr/>
      </dsp:nvSpPr>
      <dsp:spPr>
        <a:xfrm>
          <a:off x="1376409" y="2887691"/>
          <a:ext cx="2423029" cy="641228"/>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s-MX" sz="1400" kern="1200" dirty="0">
              <a:latin typeface="Calibri Light" panose="020F0302020204030204"/>
            </a:rPr>
            <a:t>Number</a:t>
          </a:r>
          <a:r>
            <a:rPr lang="es-MX" sz="1400" kern="1200" dirty="0"/>
            <a:t> and occurrence of each orbit</a:t>
          </a:r>
          <a:endParaRPr lang="es-MX" sz="1400" kern="1200" dirty="0">
            <a:latin typeface="Calibri Light" panose="020F0302020204030204"/>
          </a:endParaRPr>
        </a:p>
      </dsp:txBody>
      <dsp:txXfrm>
        <a:off x="1395190" y="2906472"/>
        <a:ext cx="2385467" cy="603666"/>
      </dsp:txXfrm>
    </dsp:sp>
    <dsp:sp modelId="{41D8815E-5E6E-4C6E-AFCB-935AD96C31FB}">
      <dsp:nvSpPr>
        <dsp:cNvPr id="0" name=""/>
        <dsp:cNvSpPr/>
      </dsp:nvSpPr>
      <dsp:spPr>
        <a:xfrm rot="5400000">
          <a:off x="2467694" y="3544950"/>
          <a:ext cx="240460" cy="288552"/>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5400000">
        <a:off x="2501358" y="3568996"/>
        <a:ext cx="173132" cy="168322"/>
      </dsp:txXfrm>
    </dsp:sp>
    <dsp:sp modelId="{4D733F69-C05E-40B9-9C50-ED91A7539216}">
      <dsp:nvSpPr>
        <dsp:cNvPr id="0" name=""/>
        <dsp:cNvSpPr/>
      </dsp:nvSpPr>
      <dsp:spPr>
        <a:xfrm>
          <a:off x="1376409" y="3849534"/>
          <a:ext cx="2423029" cy="641228"/>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s-MX" sz="1400" kern="1200" dirty="0">
              <a:latin typeface="Calibri Light" panose="020F0302020204030204"/>
            </a:rPr>
            <a:t>Number</a:t>
          </a:r>
          <a:r>
            <a:rPr lang="es-MX" sz="1400" kern="1200" dirty="0"/>
            <a:t> and occurence of mission outcome per orbit type</a:t>
          </a:r>
          <a:endParaRPr lang="es-MX" sz="1400" kern="1200" dirty="0">
            <a:latin typeface="Calibri Light" panose="020F0302020204030204"/>
          </a:endParaRPr>
        </a:p>
      </dsp:txBody>
      <dsp:txXfrm>
        <a:off x="1395190" y="3868315"/>
        <a:ext cx="2385467" cy="603666"/>
      </dsp:txXfrm>
    </dsp:sp>
    <dsp:sp modelId="{20EFB869-7A1A-47BA-9B0A-1B54A0C8595B}">
      <dsp:nvSpPr>
        <dsp:cNvPr id="0" name=""/>
        <dsp:cNvSpPr/>
      </dsp:nvSpPr>
      <dsp:spPr>
        <a:xfrm rot="5400000">
          <a:off x="2467694" y="4506793"/>
          <a:ext cx="240460" cy="288552"/>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5400000">
        <a:off x="2501358" y="4530839"/>
        <a:ext cx="173132" cy="168322"/>
      </dsp:txXfrm>
    </dsp:sp>
    <dsp:sp modelId="{AE3C1299-AAE8-4EA8-9716-3F8E67D3DE7A}">
      <dsp:nvSpPr>
        <dsp:cNvPr id="0" name=""/>
        <dsp:cNvSpPr/>
      </dsp:nvSpPr>
      <dsp:spPr>
        <a:xfrm>
          <a:off x="1376409" y="4811376"/>
          <a:ext cx="2423029" cy="641228"/>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s-MX" sz="1400" kern="1200" dirty="0" err="1">
              <a:latin typeface="Calibri Light" panose="020F0302020204030204"/>
            </a:rPr>
            <a:t>Landing</a:t>
          </a:r>
          <a:r>
            <a:rPr lang="es-MX" sz="1400" kern="1200" dirty="0"/>
            <a:t> </a:t>
          </a:r>
          <a:r>
            <a:rPr lang="es-MX" sz="1400" kern="1200" dirty="0" err="1">
              <a:latin typeface="Calibri Light" panose="020F0302020204030204"/>
            </a:rPr>
            <a:t>Outcome</a:t>
          </a:r>
          <a:r>
            <a:rPr lang="es-MX" sz="1400" kern="1200" dirty="0"/>
            <a:t> </a:t>
          </a:r>
          <a:r>
            <a:rPr lang="es-MX" sz="1400" kern="1200" dirty="0" err="1">
              <a:latin typeface="Calibri Light" panose="020F0302020204030204"/>
            </a:rPr>
            <a:t>Label</a:t>
          </a:r>
          <a:r>
            <a:rPr lang="es-MX" sz="1400" kern="1200" dirty="0">
              <a:latin typeface="Calibri Light" panose="020F0302020204030204"/>
            </a:rPr>
            <a:t> </a:t>
          </a:r>
          <a:r>
            <a:rPr lang="es-MX" sz="1400" kern="1200" dirty="0" err="1">
              <a:latin typeface="Calibri Light" panose="020F0302020204030204"/>
            </a:rPr>
            <a:t>Creation</a:t>
          </a:r>
        </a:p>
      </dsp:txBody>
      <dsp:txXfrm>
        <a:off x="1395190" y="4830157"/>
        <a:ext cx="2385467" cy="60366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CF4313-514B-4E70-AA73-A1C667BD6C12}">
      <dsp:nvSpPr>
        <dsp:cNvPr id="0" name=""/>
        <dsp:cNvSpPr/>
      </dsp:nvSpPr>
      <dsp:spPr>
        <a:xfrm>
          <a:off x="758596" y="957"/>
          <a:ext cx="1385715" cy="831429"/>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4290" tIns="34290" rIns="34290" bIns="34290" numCol="1" spcCol="1270" anchor="ctr" anchorCtr="0">
          <a:noAutofit/>
        </a:bodyPr>
        <a:lstStyle/>
        <a:p>
          <a:pPr marL="0" lvl="0" indent="0" algn="ctr" defTabSz="400050" rtl="0">
            <a:lnSpc>
              <a:spcPct val="90000"/>
            </a:lnSpc>
            <a:spcBef>
              <a:spcPct val="0"/>
            </a:spcBef>
            <a:spcAft>
              <a:spcPct val="35000"/>
            </a:spcAft>
            <a:buNone/>
          </a:pPr>
          <a:r>
            <a:rPr lang="es-MX" sz="900" kern="1200" dirty="0">
              <a:latin typeface="Calibri Light" panose="020F0302020204030204"/>
            </a:rPr>
            <a:t>Data </a:t>
          </a:r>
          <a:r>
            <a:rPr lang="es-MX" sz="900" kern="1200" dirty="0" err="1">
              <a:latin typeface="Calibri Light" panose="020F0302020204030204"/>
            </a:rPr>
            <a:t>Standarization</a:t>
          </a:r>
          <a:r>
            <a:rPr lang="es-MX" sz="900" kern="1200" dirty="0">
              <a:latin typeface="Calibri Light" panose="020F0302020204030204"/>
            </a:rPr>
            <a:t> (Standard </a:t>
          </a:r>
          <a:r>
            <a:rPr lang="es-MX" sz="900" kern="1200" dirty="0" err="1">
              <a:latin typeface="Calibri Light" panose="020F0302020204030204"/>
            </a:rPr>
            <a:t>Scaler</a:t>
          </a:r>
          <a:r>
            <a:rPr lang="es-MX" sz="900" kern="1200" dirty="0">
              <a:latin typeface="Calibri Light" panose="020F0302020204030204"/>
            </a:rPr>
            <a:t>)</a:t>
          </a:r>
        </a:p>
      </dsp:txBody>
      <dsp:txXfrm>
        <a:off x="782948" y="25309"/>
        <a:ext cx="1337011" cy="782725"/>
      </dsp:txXfrm>
    </dsp:sp>
    <dsp:sp modelId="{A5B6E0A3-3033-4D3D-9854-9D47F47AF8DF}">
      <dsp:nvSpPr>
        <dsp:cNvPr id="0" name=""/>
        <dsp:cNvSpPr/>
      </dsp:nvSpPr>
      <dsp:spPr>
        <a:xfrm>
          <a:off x="2266254" y="244843"/>
          <a:ext cx="293771" cy="343657"/>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s-MX" sz="800" kern="1200"/>
        </a:p>
      </dsp:txBody>
      <dsp:txXfrm>
        <a:off x="2266254" y="313574"/>
        <a:ext cx="205640" cy="206195"/>
      </dsp:txXfrm>
    </dsp:sp>
    <dsp:sp modelId="{24C16570-659D-48FE-9474-0D95DB82CAD5}">
      <dsp:nvSpPr>
        <dsp:cNvPr id="0" name=""/>
        <dsp:cNvSpPr/>
      </dsp:nvSpPr>
      <dsp:spPr>
        <a:xfrm>
          <a:off x="2698598" y="957"/>
          <a:ext cx="1385715" cy="831429"/>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4290" tIns="34290" rIns="34290" bIns="34290" numCol="1" spcCol="1270" anchor="ctr" anchorCtr="0">
          <a:noAutofit/>
        </a:bodyPr>
        <a:lstStyle/>
        <a:p>
          <a:pPr marL="0" lvl="0" indent="0" algn="ctr" defTabSz="400050" rtl="0">
            <a:lnSpc>
              <a:spcPct val="90000"/>
            </a:lnSpc>
            <a:spcBef>
              <a:spcPct val="0"/>
            </a:spcBef>
            <a:spcAft>
              <a:spcPct val="35000"/>
            </a:spcAft>
            <a:buNone/>
          </a:pPr>
          <a:r>
            <a:rPr lang="es-MX" sz="900" kern="1200" dirty="0">
              <a:latin typeface="Calibri Light" panose="020F0302020204030204"/>
            </a:rPr>
            <a:t>Dataset split into </a:t>
          </a:r>
          <a:r>
            <a:rPr lang="es-MX" sz="900" kern="1200" dirty="0"/>
            <a:t>training and test data</a:t>
          </a:r>
          <a:r>
            <a:rPr lang="es-MX" sz="900" kern="1200" dirty="0">
              <a:latin typeface="Calibri Light" panose="020F0302020204030204"/>
            </a:rPr>
            <a:t>.</a:t>
          </a:r>
          <a:endParaRPr lang="es-MX" sz="900" kern="1200" dirty="0"/>
        </a:p>
      </dsp:txBody>
      <dsp:txXfrm>
        <a:off x="2722950" y="25309"/>
        <a:ext cx="1337011" cy="782725"/>
      </dsp:txXfrm>
    </dsp:sp>
    <dsp:sp modelId="{B44424D8-0826-4561-866B-F58525A5B526}">
      <dsp:nvSpPr>
        <dsp:cNvPr id="0" name=""/>
        <dsp:cNvSpPr/>
      </dsp:nvSpPr>
      <dsp:spPr>
        <a:xfrm rot="5400000">
          <a:off x="3244569" y="929386"/>
          <a:ext cx="293771" cy="343657"/>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s-MX" sz="800" kern="1200"/>
        </a:p>
      </dsp:txBody>
      <dsp:txXfrm rot="-5400000">
        <a:off x="3288358" y="954329"/>
        <a:ext cx="206195" cy="205640"/>
      </dsp:txXfrm>
    </dsp:sp>
    <dsp:sp modelId="{922F84BB-050A-401F-997D-0DA4DD699529}">
      <dsp:nvSpPr>
        <dsp:cNvPr id="0" name=""/>
        <dsp:cNvSpPr/>
      </dsp:nvSpPr>
      <dsp:spPr>
        <a:xfrm>
          <a:off x="2698598" y="1386672"/>
          <a:ext cx="1385715" cy="831429"/>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4290" tIns="34290" rIns="34290" bIns="34290" numCol="1" spcCol="1270" anchor="ctr" anchorCtr="0">
          <a:noAutofit/>
        </a:bodyPr>
        <a:lstStyle/>
        <a:p>
          <a:pPr marL="0" lvl="0" indent="0" algn="ctr" defTabSz="400050" rtl="0">
            <a:lnSpc>
              <a:spcPct val="90000"/>
            </a:lnSpc>
            <a:spcBef>
              <a:spcPct val="0"/>
            </a:spcBef>
            <a:spcAft>
              <a:spcPct val="35000"/>
            </a:spcAft>
            <a:buNone/>
          </a:pPr>
          <a:r>
            <a:rPr lang="es-MX" sz="900" kern="1200" dirty="0" err="1">
              <a:latin typeface="Calibri Light" panose="020F0302020204030204"/>
            </a:rPr>
            <a:t>Creation</a:t>
          </a:r>
          <a:r>
            <a:rPr lang="es-MX" sz="900" kern="1200" dirty="0">
              <a:latin typeface="Calibri Light" panose="020F0302020204030204"/>
            </a:rPr>
            <a:t> </a:t>
          </a:r>
          <a:r>
            <a:rPr lang="es-MX" sz="900" kern="1200" dirty="0" err="1">
              <a:latin typeface="Calibri Light" panose="020F0302020204030204"/>
            </a:rPr>
            <a:t>of</a:t>
          </a:r>
          <a:r>
            <a:rPr lang="es-MX" sz="900" kern="1200" dirty="0">
              <a:latin typeface="Calibri Light" panose="020F0302020204030204"/>
            </a:rPr>
            <a:t> </a:t>
          </a:r>
          <a:r>
            <a:rPr lang="es-MX" sz="900" kern="1200" dirty="0" err="1">
              <a:latin typeface="Calibri Light" panose="020F0302020204030204"/>
            </a:rPr>
            <a:t>logistic</a:t>
          </a:r>
          <a:r>
            <a:rPr lang="es-MX" sz="900" kern="1200" dirty="0">
              <a:latin typeface="Calibri Light" panose="020F0302020204030204"/>
            </a:rPr>
            <a:t> </a:t>
          </a:r>
          <a:r>
            <a:rPr lang="es-MX" sz="900" kern="1200" dirty="0" err="1">
              <a:latin typeface="Calibri Light" panose="020F0302020204030204"/>
            </a:rPr>
            <a:t>regression</a:t>
          </a:r>
          <a:r>
            <a:rPr lang="es-MX" sz="900" kern="1200" dirty="0">
              <a:latin typeface="Calibri Light" panose="020F0302020204030204"/>
            </a:rPr>
            <a:t>, SVM,  </a:t>
          </a:r>
          <a:r>
            <a:rPr lang="es-MX" sz="900" kern="1200" dirty="0" err="1"/>
            <a:t>decision</a:t>
          </a:r>
          <a:r>
            <a:rPr lang="es-MX" sz="900" kern="1200" dirty="0"/>
            <a:t> </a:t>
          </a:r>
          <a:r>
            <a:rPr lang="es-MX" sz="900" kern="1200" dirty="0" err="1"/>
            <a:t>tree</a:t>
          </a:r>
          <a:r>
            <a:rPr lang="es-MX" sz="900" kern="1200" dirty="0"/>
            <a:t> </a:t>
          </a:r>
          <a:r>
            <a:rPr lang="es-MX" sz="900" kern="1200" dirty="0">
              <a:latin typeface="Calibri Light" panose="020F0302020204030204"/>
            </a:rPr>
            <a:t>and KNN objects.</a:t>
          </a:r>
        </a:p>
      </dsp:txBody>
      <dsp:txXfrm>
        <a:off x="2722950" y="1411024"/>
        <a:ext cx="1337011" cy="782725"/>
      </dsp:txXfrm>
    </dsp:sp>
    <dsp:sp modelId="{FC4EA1D6-D46D-4368-A333-1BE0B6938CED}">
      <dsp:nvSpPr>
        <dsp:cNvPr id="0" name=""/>
        <dsp:cNvSpPr/>
      </dsp:nvSpPr>
      <dsp:spPr>
        <a:xfrm rot="10800000">
          <a:off x="2282883" y="1630558"/>
          <a:ext cx="293771" cy="343657"/>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s-MX" sz="800" kern="1200"/>
        </a:p>
      </dsp:txBody>
      <dsp:txXfrm rot="10800000">
        <a:off x="2371014" y="1699289"/>
        <a:ext cx="205640" cy="206195"/>
      </dsp:txXfrm>
    </dsp:sp>
    <dsp:sp modelId="{74BB51BD-E35A-4A2B-B9E1-9EEF665FBEE2}">
      <dsp:nvSpPr>
        <dsp:cNvPr id="0" name=""/>
        <dsp:cNvSpPr/>
      </dsp:nvSpPr>
      <dsp:spPr>
        <a:xfrm>
          <a:off x="758596" y="1386672"/>
          <a:ext cx="1385715" cy="831429"/>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s-MX" sz="900" kern="1200" dirty="0" err="1">
              <a:latin typeface="Calibri Light" panose="020F0302020204030204"/>
            </a:rPr>
            <a:t>Identification</a:t>
          </a:r>
          <a:r>
            <a:rPr lang="es-MX" sz="900" kern="1200" dirty="0">
              <a:latin typeface="Calibri Light" panose="020F0302020204030204"/>
            </a:rPr>
            <a:t> </a:t>
          </a:r>
          <a:r>
            <a:rPr lang="es-MX" sz="900" kern="1200" dirty="0" err="1">
              <a:latin typeface="Calibri Light" panose="020F0302020204030204"/>
            </a:rPr>
            <a:t>of</a:t>
          </a:r>
          <a:r>
            <a:rPr lang="es-MX" sz="900" kern="1200" dirty="0">
              <a:latin typeface="Calibri Light" panose="020F0302020204030204"/>
            </a:rPr>
            <a:t> </a:t>
          </a:r>
          <a:r>
            <a:rPr lang="es-MX" sz="900" kern="1200" dirty="0" err="1">
              <a:latin typeface="Calibri Light" panose="020F0302020204030204"/>
            </a:rPr>
            <a:t>best</a:t>
          </a:r>
          <a:r>
            <a:rPr lang="es-MX" sz="900" kern="1200" dirty="0">
              <a:latin typeface="Calibri Light" panose="020F0302020204030204"/>
            </a:rPr>
            <a:t> </a:t>
          </a:r>
          <a:r>
            <a:rPr lang="es-MX" sz="900" kern="1200" dirty="0" err="1">
              <a:latin typeface="Calibri Light" panose="020F0302020204030204"/>
            </a:rPr>
            <a:t>parameters</a:t>
          </a:r>
          <a:r>
            <a:rPr lang="es-MX" sz="900" kern="1200" dirty="0">
              <a:latin typeface="Calibri Light" panose="020F0302020204030204"/>
            </a:rPr>
            <a:t> </a:t>
          </a:r>
          <a:r>
            <a:rPr lang="es-MX" sz="900" kern="1200" dirty="0" err="1">
              <a:latin typeface="Calibri Light" panose="020F0302020204030204"/>
            </a:rPr>
            <a:t>with</a:t>
          </a:r>
          <a:r>
            <a:rPr lang="es-MX" sz="900" kern="1200" dirty="0">
              <a:latin typeface="Calibri Light" panose="020F0302020204030204"/>
            </a:rPr>
            <a:t> </a:t>
          </a:r>
          <a:r>
            <a:rPr lang="es-MX" sz="900" kern="1200" dirty="0" err="1"/>
            <a:t>GridSearchCV</a:t>
          </a:r>
          <a:r>
            <a:rPr lang="es-MX" sz="900" kern="1200" dirty="0">
              <a:latin typeface="Calibri Light" panose="020F0302020204030204"/>
            </a:rPr>
            <a:t>.</a:t>
          </a:r>
          <a:endParaRPr lang="es-MX" sz="900" kern="1200" dirty="0"/>
        </a:p>
      </dsp:txBody>
      <dsp:txXfrm>
        <a:off x="782948" y="1411024"/>
        <a:ext cx="1337011" cy="782725"/>
      </dsp:txXfrm>
    </dsp:sp>
    <dsp:sp modelId="{CA8C73B1-D077-4609-83B3-72ED3399A100}">
      <dsp:nvSpPr>
        <dsp:cNvPr id="0" name=""/>
        <dsp:cNvSpPr/>
      </dsp:nvSpPr>
      <dsp:spPr>
        <a:xfrm rot="5400000">
          <a:off x="1304568" y="2315101"/>
          <a:ext cx="293771" cy="343657"/>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s-MX" sz="800" kern="1200"/>
        </a:p>
      </dsp:txBody>
      <dsp:txXfrm rot="-5400000">
        <a:off x="1348357" y="2340044"/>
        <a:ext cx="206195" cy="205640"/>
      </dsp:txXfrm>
    </dsp:sp>
    <dsp:sp modelId="{87D2DD5E-8847-41C5-AFD1-E18C2EF797A2}">
      <dsp:nvSpPr>
        <dsp:cNvPr id="0" name=""/>
        <dsp:cNvSpPr/>
      </dsp:nvSpPr>
      <dsp:spPr>
        <a:xfrm>
          <a:off x="758596" y="2772388"/>
          <a:ext cx="1385715" cy="831429"/>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4290" tIns="34290" rIns="34290" bIns="34290" numCol="1" spcCol="1270" anchor="ctr" anchorCtr="0">
          <a:noAutofit/>
        </a:bodyPr>
        <a:lstStyle/>
        <a:p>
          <a:pPr marL="0" lvl="0" indent="0" algn="ctr" defTabSz="400050" rtl="0">
            <a:lnSpc>
              <a:spcPct val="90000"/>
            </a:lnSpc>
            <a:spcBef>
              <a:spcPct val="0"/>
            </a:spcBef>
            <a:spcAft>
              <a:spcPct val="35000"/>
            </a:spcAft>
            <a:buNone/>
          </a:pPr>
          <a:r>
            <a:rPr lang="es-MX" sz="900" kern="1200" dirty="0" err="1"/>
            <a:t>Accuracy</a:t>
          </a:r>
          <a:r>
            <a:rPr lang="es-MX" sz="900" kern="1200" dirty="0">
              <a:latin typeface="Calibri Light" panose="020F0302020204030204"/>
            </a:rPr>
            <a:t> </a:t>
          </a:r>
          <a:r>
            <a:rPr lang="es-MX" sz="900" kern="1200" dirty="0" err="1">
              <a:latin typeface="Calibri Light" panose="020F0302020204030204"/>
            </a:rPr>
            <a:t>calculation</a:t>
          </a:r>
          <a:r>
            <a:rPr lang="es-MX" sz="900" kern="1200" dirty="0">
              <a:latin typeface="Calibri Light" panose="020F0302020204030204"/>
            </a:rPr>
            <a:t> (score </a:t>
          </a:r>
          <a:r>
            <a:rPr lang="es-MX" sz="900" kern="1200" dirty="0" err="1">
              <a:latin typeface="Calibri Light" panose="020F0302020204030204"/>
            </a:rPr>
            <a:t>method</a:t>
          </a:r>
          <a:r>
            <a:rPr lang="es-MX" sz="900" kern="1200" dirty="0">
              <a:latin typeface="Calibri Light" panose="020F0302020204030204"/>
            </a:rPr>
            <a:t>)</a:t>
          </a:r>
          <a:endParaRPr lang="es-MX" sz="900" kern="1200" dirty="0"/>
        </a:p>
      </dsp:txBody>
      <dsp:txXfrm>
        <a:off x="782948" y="2796740"/>
        <a:ext cx="1337011" cy="782725"/>
      </dsp:txXfrm>
    </dsp:sp>
    <dsp:sp modelId="{C11D0242-199D-494A-8204-B7BB5B8034A5}">
      <dsp:nvSpPr>
        <dsp:cNvPr id="0" name=""/>
        <dsp:cNvSpPr/>
      </dsp:nvSpPr>
      <dsp:spPr>
        <a:xfrm>
          <a:off x="2266254" y="3016274"/>
          <a:ext cx="293771" cy="343657"/>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s-MX" sz="800" kern="1200"/>
        </a:p>
      </dsp:txBody>
      <dsp:txXfrm>
        <a:off x="2266254" y="3085005"/>
        <a:ext cx="205640" cy="206195"/>
      </dsp:txXfrm>
    </dsp:sp>
    <dsp:sp modelId="{11300B7A-61B8-4E93-ACB1-370765DE9DE7}">
      <dsp:nvSpPr>
        <dsp:cNvPr id="0" name=""/>
        <dsp:cNvSpPr/>
      </dsp:nvSpPr>
      <dsp:spPr>
        <a:xfrm>
          <a:off x="2698598" y="2772388"/>
          <a:ext cx="1385715" cy="831429"/>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4290" tIns="34290" rIns="34290" bIns="34290" numCol="1" spcCol="1270" anchor="ctr" anchorCtr="0">
          <a:noAutofit/>
        </a:bodyPr>
        <a:lstStyle/>
        <a:p>
          <a:pPr marL="0" lvl="0" indent="0" algn="ctr" defTabSz="400050" rtl="0">
            <a:lnSpc>
              <a:spcPct val="90000"/>
            </a:lnSpc>
            <a:spcBef>
              <a:spcPct val="0"/>
            </a:spcBef>
            <a:spcAft>
              <a:spcPct val="35000"/>
            </a:spcAft>
            <a:buNone/>
          </a:pPr>
          <a:r>
            <a:rPr lang="es-MX" sz="900" kern="1200" dirty="0" err="1">
              <a:latin typeface="Calibri Light" panose="020F0302020204030204"/>
            </a:rPr>
            <a:t>Plot</a:t>
          </a:r>
          <a:r>
            <a:rPr lang="es-MX" sz="900" kern="1200" dirty="0">
              <a:latin typeface="Calibri Light" panose="020F0302020204030204"/>
            </a:rPr>
            <a:t> </a:t>
          </a:r>
          <a:r>
            <a:rPr lang="es-MX" sz="900" kern="1200" dirty="0" err="1">
              <a:latin typeface="Calibri Light" panose="020F0302020204030204"/>
            </a:rPr>
            <a:t>of</a:t>
          </a:r>
          <a:r>
            <a:rPr lang="es-MX" sz="900" kern="1200" dirty="0">
              <a:latin typeface="Calibri Light" panose="020F0302020204030204"/>
            </a:rPr>
            <a:t> </a:t>
          </a:r>
          <a:r>
            <a:rPr lang="es-MX" sz="900" kern="1200" dirty="0" err="1">
              <a:latin typeface="Calibri Light" panose="020F0302020204030204"/>
            </a:rPr>
            <a:t>confusion</a:t>
          </a:r>
          <a:r>
            <a:rPr lang="es-MX" sz="900" kern="1200" dirty="0">
              <a:latin typeface="Calibri Light" panose="020F0302020204030204"/>
            </a:rPr>
            <a:t> </a:t>
          </a:r>
          <a:r>
            <a:rPr lang="es-MX" sz="900" kern="1200" dirty="0" err="1">
              <a:latin typeface="Calibri Light" panose="020F0302020204030204"/>
            </a:rPr>
            <a:t>matrix</a:t>
          </a:r>
        </a:p>
      </dsp:txBody>
      <dsp:txXfrm>
        <a:off x="2722950" y="2796740"/>
        <a:ext cx="1337011" cy="782725"/>
      </dsp:txXfrm>
    </dsp:sp>
    <dsp:sp modelId="{8BCC2B07-547D-410B-929F-A54CD2EE9B3B}">
      <dsp:nvSpPr>
        <dsp:cNvPr id="0" name=""/>
        <dsp:cNvSpPr/>
      </dsp:nvSpPr>
      <dsp:spPr>
        <a:xfrm rot="5400000">
          <a:off x="3244569" y="3700817"/>
          <a:ext cx="293771" cy="343657"/>
        </a:xfrm>
        <a:prstGeom prst="rightArrow">
          <a:avLst>
            <a:gd name="adj1" fmla="val 60000"/>
            <a:gd name="adj2" fmla="val 50000"/>
          </a:avLst>
        </a:prstGeom>
        <a:gradFill rotWithShape="0">
          <a:gsLst>
            <a:gs pos="0">
              <a:schemeClr val="accent1">
                <a:tint val="60000"/>
                <a:hueOff val="0"/>
                <a:satOff val="0"/>
                <a:lumOff val="0"/>
                <a:alphaOff val="0"/>
                <a:lumMod val="110000"/>
                <a:satMod val="105000"/>
                <a:tint val="67000"/>
              </a:schemeClr>
            </a:gs>
            <a:gs pos="50000">
              <a:schemeClr val="accent1">
                <a:tint val="60000"/>
                <a:hueOff val="0"/>
                <a:satOff val="0"/>
                <a:lumOff val="0"/>
                <a:alphaOff val="0"/>
                <a:lumMod val="105000"/>
                <a:satMod val="103000"/>
                <a:tint val="73000"/>
              </a:schemeClr>
            </a:gs>
            <a:gs pos="100000">
              <a:schemeClr val="accent1">
                <a:tint val="6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s-MX" sz="800" kern="1200"/>
        </a:p>
      </dsp:txBody>
      <dsp:txXfrm rot="-5400000">
        <a:off x="3288358" y="3725760"/>
        <a:ext cx="206195" cy="205640"/>
      </dsp:txXfrm>
    </dsp:sp>
    <dsp:sp modelId="{6AFBC719-BF30-4769-91BA-D3776CE822A5}">
      <dsp:nvSpPr>
        <dsp:cNvPr id="0" name=""/>
        <dsp:cNvSpPr/>
      </dsp:nvSpPr>
      <dsp:spPr>
        <a:xfrm>
          <a:off x="2698598" y="4158103"/>
          <a:ext cx="1385715" cy="831429"/>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4290" tIns="34290" rIns="34290" bIns="34290" numCol="1" spcCol="1270" anchor="ctr" anchorCtr="0">
          <a:noAutofit/>
        </a:bodyPr>
        <a:lstStyle/>
        <a:p>
          <a:pPr marL="0" lvl="0" indent="0" algn="ctr" defTabSz="400050" rtl="0">
            <a:lnSpc>
              <a:spcPct val="90000"/>
            </a:lnSpc>
            <a:spcBef>
              <a:spcPct val="0"/>
            </a:spcBef>
            <a:spcAft>
              <a:spcPct val="35000"/>
            </a:spcAft>
            <a:buNone/>
          </a:pPr>
          <a:r>
            <a:rPr lang="es-MX" sz="900" kern="1200" dirty="0" err="1">
              <a:latin typeface="Calibri Light" panose="020F0302020204030204"/>
            </a:rPr>
            <a:t>Selection</a:t>
          </a:r>
          <a:r>
            <a:rPr lang="es-MX" sz="900" kern="1200" dirty="0">
              <a:latin typeface="Calibri Light" panose="020F0302020204030204"/>
            </a:rPr>
            <a:t> </a:t>
          </a:r>
          <a:r>
            <a:rPr lang="es-MX" sz="900" kern="1200" dirty="0" err="1">
              <a:latin typeface="Calibri Light" panose="020F0302020204030204"/>
            </a:rPr>
            <a:t>of</a:t>
          </a:r>
          <a:r>
            <a:rPr lang="es-MX" sz="900" kern="1200" dirty="0">
              <a:latin typeface="Calibri Light" panose="020F0302020204030204"/>
            </a:rPr>
            <a:t> </a:t>
          </a:r>
          <a:r>
            <a:rPr lang="es-MX" sz="900" kern="1200" dirty="0" err="1">
              <a:latin typeface="Calibri Light" panose="020F0302020204030204"/>
            </a:rPr>
            <a:t>best</a:t>
          </a:r>
          <a:r>
            <a:rPr lang="es-MX" sz="900" kern="1200" dirty="0">
              <a:latin typeface="Calibri Light" panose="020F0302020204030204"/>
            </a:rPr>
            <a:t> </a:t>
          </a:r>
          <a:r>
            <a:rPr lang="es-MX" sz="900" kern="1200" dirty="0" err="1">
              <a:latin typeface="Calibri Light" panose="020F0302020204030204"/>
            </a:rPr>
            <a:t>classification</a:t>
          </a:r>
          <a:r>
            <a:rPr lang="es-MX" sz="900" kern="1200" dirty="0">
              <a:latin typeface="Calibri Light" panose="020F0302020204030204"/>
            </a:rPr>
            <a:t> </a:t>
          </a:r>
          <a:r>
            <a:rPr lang="es-MX" sz="900" kern="1200" dirty="0" err="1">
              <a:latin typeface="Calibri Light" panose="020F0302020204030204"/>
            </a:rPr>
            <a:t>model</a:t>
          </a:r>
          <a:r>
            <a:rPr lang="es-MX" sz="900" kern="1200" dirty="0">
              <a:latin typeface="Calibri Light" panose="020F0302020204030204"/>
            </a:rPr>
            <a:t> </a:t>
          </a:r>
          <a:r>
            <a:rPr lang="es-MX" sz="900" kern="1200" dirty="0" err="1">
              <a:latin typeface="Calibri Light" panose="020F0302020204030204"/>
            </a:rPr>
            <a:t>with</a:t>
          </a:r>
          <a:r>
            <a:rPr lang="es-MX" sz="900" kern="1200" dirty="0">
              <a:latin typeface="Calibri Light" panose="020F0302020204030204"/>
            </a:rPr>
            <a:t> </a:t>
          </a:r>
          <a:r>
            <a:rPr lang="es-MX" sz="900" kern="1200" dirty="0" err="1">
              <a:latin typeface="Calibri Light" panose="020F0302020204030204"/>
            </a:rPr>
            <a:t>classificaction</a:t>
          </a:r>
          <a:r>
            <a:rPr lang="es-MX" sz="900" kern="1200" dirty="0">
              <a:latin typeface="Calibri Light" panose="020F0302020204030204"/>
            </a:rPr>
            <a:t> </a:t>
          </a:r>
          <a:r>
            <a:rPr lang="es-MX" sz="900" kern="1200" dirty="0" err="1">
              <a:latin typeface="Calibri Light" panose="020F0302020204030204"/>
            </a:rPr>
            <a:t>report</a:t>
          </a:r>
          <a:r>
            <a:rPr lang="es-MX" sz="900" kern="1200" dirty="0">
              <a:latin typeface="Calibri Light" panose="020F0302020204030204"/>
            </a:rPr>
            <a:t>.</a:t>
          </a:r>
        </a:p>
      </dsp:txBody>
      <dsp:txXfrm>
        <a:off x="2722950" y="4182455"/>
        <a:ext cx="1337011" cy="782725"/>
      </dsp:txXfrm>
    </dsp:sp>
  </dsp:spTree>
</dsp:drawing>
</file>

<file path=ppt/diagrams/layout1.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7/27/2022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png>
</file>

<file path=ppt/media/image40.png>
</file>

<file path=ppt/media/image41.png>
</file>

<file path=ppt/media/image42.png>
</file>

<file path=ppt/media/image43.png>
</file>

<file path=ppt/media/image44.jpeg>
</file>

<file path=ppt/media/image45.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26</a:t>
            </a:fld>
            <a:endParaRPr lang="en-US"/>
          </a:p>
        </p:txBody>
      </p:sp>
    </p:spTree>
    <p:extLst>
      <p:ext uri="{BB962C8B-B14F-4D97-AF65-F5344CB8AC3E}">
        <p14:creationId xmlns:p14="http://schemas.microsoft.com/office/powerpoint/2010/main" val="11123604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27</a:t>
            </a:fld>
            <a:endParaRPr lang="en-US"/>
          </a:p>
        </p:txBody>
      </p:sp>
    </p:spTree>
    <p:extLst>
      <p:ext uri="{BB962C8B-B14F-4D97-AF65-F5344CB8AC3E}">
        <p14:creationId xmlns:p14="http://schemas.microsoft.com/office/powerpoint/2010/main" val="1803308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28</a:t>
            </a:fld>
            <a:endParaRPr lang="en-US"/>
          </a:p>
        </p:txBody>
      </p:sp>
    </p:spTree>
    <p:extLst>
      <p:ext uri="{BB962C8B-B14F-4D97-AF65-F5344CB8AC3E}">
        <p14:creationId xmlns:p14="http://schemas.microsoft.com/office/powerpoint/2010/main" val="39839529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29</a:t>
            </a:fld>
            <a:endParaRPr lang="en-US"/>
          </a:p>
        </p:txBody>
      </p:sp>
    </p:spTree>
    <p:extLst>
      <p:ext uri="{BB962C8B-B14F-4D97-AF65-F5344CB8AC3E}">
        <p14:creationId xmlns:p14="http://schemas.microsoft.com/office/powerpoint/2010/main" val="41913516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30</a:t>
            </a:fld>
            <a:endParaRPr lang="en-US"/>
          </a:p>
        </p:txBody>
      </p:sp>
    </p:spTree>
    <p:extLst>
      <p:ext uri="{BB962C8B-B14F-4D97-AF65-F5344CB8AC3E}">
        <p14:creationId xmlns:p14="http://schemas.microsoft.com/office/powerpoint/2010/main" val="8679531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65</a:t>
            </a:fld>
            <a:endParaRPr lang="en-US"/>
          </a:p>
        </p:txBody>
      </p:sp>
    </p:spTree>
    <p:extLst>
      <p:ext uri="{BB962C8B-B14F-4D97-AF65-F5344CB8AC3E}">
        <p14:creationId xmlns:p14="http://schemas.microsoft.com/office/powerpoint/2010/main" val="24571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3442563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3731828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17143707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22</a:t>
            </a:fld>
            <a:endParaRPr lang="en-US"/>
          </a:p>
        </p:txBody>
      </p:sp>
    </p:spTree>
    <p:extLst>
      <p:ext uri="{BB962C8B-B14F-4D97-AF65-F5344CB8AC3E}">
        <p14:creationId xmlns:p14="http://schemas.microsoft.com/office/powerpoint/2010/main" val="38456307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23</a:t>
            </a:fld>
            <a:endParaRPr lang="en-US"/>
          </a:p>
        </p:txBody>
      </p:sp>
    </p:spTree>
    <p:extLst>
      <p:ext uri="{BB962C8B-B14F-4D97-AF65-F5344CB8AC3E}">
        <p14:creationId xmlns:p14="http://schemas.microsoft.com/office/powerpoint/2010/main" val="13868365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24</a:t>
            </a:fld>
            <a:endParaRPr lang="en-US"/>
          </a:p>
        </p:txBody>
      </p:sp>
    </p:spTree>
    <p:extLst>
      <p:ext uri="{BB962C8B-B14F-4D97-AF65-F5344CB8AC3E}">
        <p14:creationId xmlns:p14="http://schemas.microsoft.com/office/powerpoint/2010/main" val="830678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25</a:t>
            </a:fld>
            <a:endParaRPr lang="en-US"/>
          </a:p>
        </p:txBody>
      </p:sp>
    </p:spTree>
    <p:extLst>
      <p:ext uri="{BB962C8B-B14F-4D97-AF65-F5344CB8AC3E}">
        <p14:creationId xmlns:p14="http://schemas.microsoft.com/office/powerpoint/2010/main" val="6166069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hyperlink" Target="https://en.wikipedia.org/wiki/List_of_Falcon/_9/_and_Falcon_Heavy_launches" TargetMode="External"/><Relationship Id="rId7" Type="http://schemas.openxmlformats.org/officeDocument/2006/relationships/diagramQuickStyle" Target="../diagrams/quickStyle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hyperlink" Target="https://github.com/DanielEduardoLopez/IBM-SpaceX/blob/main/2-Webscraping.ipynb" TargetMode="External"/><Relationship Id="rId9" Type="http://schemas.microsoft.com/office/2007/relationships/diagramDrawing" Target="../diagrams/drawing3.xml"/></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DanielEduardoLopez/IBM-SpaceX/blob/main/3-Spacex_Data_wrangling.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anielEduardoLopez/IBM-SpaceX/blob/main/5-EDA_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anielEduardoLopez/IBM-SpaceX/blob/main/5-EDA_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DanielEduardoLopez/IBM-SpaceX/blob/main/4-EDA_sql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DanielEduardoLopez/IBM-SpaceX/blob/main/6-Folium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DanielEduardoLopez/IBM-SpaceX/blob/main/7-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anielEduardoLopez/IBM-SpaceX/blob/main/8-SpaceX_Dashboard.ipynb" TargetMode="External"/></Relationships>
</file>

<file path=ppt/slides/_rels/slide19.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hyperlink" Target="https://github.com/DanielEduardoLopez/IBM-SpaceX/blob/main/9-SpaceX_Machine%20Learning%20Prediction.ipynb" TargetMode="External"/><Relationship Id="rId7" Type="http://schemas.openxmlformats.org/officeDocument/2006/relationships/diagramColors" Target="../diagrams/colors5.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5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hyperlink" Target="https://cf-courses-data.s3.us.cloud-object-storage.appdomain.cloud/IBM-DS0321EN-SkillsNetwork/datasets/API_call_spacex_api.json" TargetMode="External"/><Relationship Id="rId7" Type="http://schemas.openxmlformats.org/officeDocument/2006/relationships/diagramQuickStyle" Target="../diagrams/quickStyle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hyperlink" Target="https://github.com/DanielEduardoLopez/IBM-SpaceX/blob/main/1-Spacex-data-collection-api.ipynb" TargetMode="External"/><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3193598" cy="830997"/>
          </a:xfrm>
          <a:prstGeom prst="rect">
            <a:avLst/>
          </a:prstGeom>
          <a:noFill/>
        </p:spPr>
        <p:txBody>
          <a:bodyPr wrap="square" lIns="91440" tIns="45720" rIns="91440" bIns="45720" rtlCol="0" anchor="t">
            <a:spAutoFit/>
          </a:bodyPr>
          <a:lstStyle/>
          <a:p>
            <a:r>
              <a:rPr lang="en-US" sz="2400" b="1" dirty="0">
                <a:solidFill>
                  <a:schemeClr val="bg2"/>
                </a:solidFill>
                <a:latin typeface="Abadi"/>
                <a:ea typeface="SF Pro" pitchFamily="2" charset="0"/>
                <a:cs typeface="SF Pro" pitchFamily="2" charset="0"/>
              </a:rPr>
              <a:t>Daniel Eduardo López</a:t>
            </a:r>
          </a:p>
          <a:p>
            <a:r>
              <a:rPr lang="en-US" sz="2400" dirty="0">
                <a:solidFill>
                  <a:schemeClr val="bg2"/>
                </a:solidFill>
                <a:latin typeface="Abadi"/>
                <a:ea typeface="SF Pro" pitchFamily="2" charset="0"/>
                <a:cs typeface="SF Pro" pitchFamily="2" charset="0"/>
              </a:rPr>
              <a:t>July 27,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461609"/>
            <a:ext cx="4253746" cy="5249322"/>
          </a:xfrm>
          <a:prstGeom prst="rect">
            <a:avLst/>
          </a:prstGeom>
        </p:spPr>
        <p:txBody>
          <a:bodyPr lIns="91440" tIns="45720" rIns="91440" bIns="45720" anchor="t">
            <a:noAutofit/>
          </a:bodyPr>
          <a:lstStyle/>
          <a:p>
            <a:pPr>
              <a:lnSpc>
                <a:spcPct val="100000"/>
              </a:lnSpc>
              <a:spcBef>
                <a:spcPts val="1400"/>
              </a:spcBef>
            </a:pPr>
            <a:r>
              <a:rPr lang="en-US" sz="2200" dirty="0">
                <a:latin typeface="Abadi"/>
                <a:ea typeface="+mn-lt"/>
                <a:cs typeface="+mn-lt"/>
              </a:rPr>
              <a:t>The purpose of this step was to extract the Falcon 9 launch records from Wikipedia.</a:t>
            </a:r>
            <a:endParaRPr lang="en-US" sz="2200" b="1" dirty="0">
              <a:latin typeface="Abadi"/>
              <a:ea typeface="+mn-lt"/>
              <a:cs typeface="+mn-lt"/>
            </a:endParaRPr>
          </a:p>
          <a:p>
            <a:pPr>
              <a:lnSpc>
                <a:spcPct val="100000"/>
              </a:lnSpc>
              <a:spcBef>
                <a:spcPts val="1400"/>
              </a:spcBef>
            </a:pPr>
            <a:r>
              <a:rPr lang="en-US" sz="2200" b="1" dirty="0">
                <a:latin typeface="Abadi"/>
              </a:rPr>
              <a:t>Link of the data source:</a:t>
            </a:r>
            <a:endParaRPr lang="en-US" dirty="0">
              <a:latin typeface="Abadi"/>
            </a:endParaRPr>
          </a:p>
          <a:p>
            <a:pPr>
              <a:lnSpc>
                <a:spcPct val="100000"/>
              </a:lnSpc>
              <a:spcBef>
                <a:spcPts val="1400"/>
              </a:spcBef>
            </a:pPr>
            <a:r>
              <a:rPr lang="en-US" sz="2200" dirty="0">
                <a:latin typeface="Abadi" panose="020B0604020104020204" pitchFamily="34" charset="0"/>
                <a:ea typeface="+mn-lt"/>
                <a:cs typeface="+mn-lt"/>
                <a:hlinkClick r:id="rId3"/>
              </a:rPr>
              <a:t>https://en.wikipedia.org/wiki/List_of_Falcon\_9\_and_Falcon_Heavy_launches</a:t>
            </a:r>
            <a:endParaRPr lang="en-US" sz="2200" dirty="0">
              <a:latin typeface="Abadi" panose="020B0604020104020204" pitchFamily="34" charset="0"/>
              <a:ea typeface="+mn-lt"/>
              <a:cs typeface="+mn-lt"/>
            </a:endParaRPr>
          </a:p>
          <a:p>
            <a:pPr>
              <a:lnSpc>
                <a:spcPct val="100000"/>
              </a:lnSpc>
              <a:spcBef>
                <a:spcPts val="1400"/>
              </a:spcBef>
            </a:pPr>
            <a:r>
              <a:rPr lang="en-US" sz="2200" b="1" dirty="0">
                <a:latin typeface="Abadi"/>
                <a:ea typeface="+mn-lt"/>
                <a:cs typeface="+mn-lt"/>
              </a:rPr>
              <a:t>GitHub URL: </a:t>
            </a:r>
            <a:endParaRPr lang="en-US" sz="2200" dirty="0">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4"/>
              </a:rPr>
              <a:t>https://github.com/DanielEduardoLopez/IBM-SpaceX/blob/main/2-Webscraping.ipynb</a:t>
            </a:r>
            <a:r>
              <a:rPr lang="en-US" sz="2200" dirty="0">
                <a:solidFill>
                  <a:schemeClr val="accent3">
                    <a:lumMod val="25000"/>
                  </a:schemeClr>
                </a:solidFill>
                <a:latin typeface="Abadi" panose="020B0604020104020204" pitchFamily="34" charset="0"/>
              </a:rPr>
              <a:t> </a:t>
            </a:r>
            <a:endParaRPr lang="en-US"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sz="2200" dirty="0">
              <a:solidFill>
                <a:srgbClr val="1C7DDB"/>
              </a:solidFill>
              <a:latin typeface="Abadi"/>
              <a:cs typeface="Calibri"/>
            </a:endParaRPr>
          </a:p>
        </p:txBody>
      </p:sp>
      <p:graphicFrame>
        <p:nvGraphicFramePr>
          <p:cNvPr id="7" name="Diagrama 6">
            <a:extLst>
              <a:ext uri="{FF2B5EF4-FFF2-40B4-BE49-F238E27FC236}">
                <a16:creationId xmlns:a16="http://schemas.microsoft.com/office/drawing/2014/main" id="{3DBA1877-CEB2-7C9F-15AE-D33403DB5BA9}"/>
              </a:ext>
            </a:extLst>
          </p:cNvPr>
          <p:cNvGraphicFramePr/>
          <p:nvPr>
            <p:extLst>
              <p:ext uri="{D42A27DB-BD31-4B8C-83A1-F6EECF244321}">
                <p14:modId xmlns:p14="http://schemas.microsoft.com/office/powerpoint/2010/main" val="2458183322"/>
              </p:ext>
            </p:extLst>
          </p:nvPr>
        </p:nvGraphicFramePr>
        <p:xfrm>
          <a:off x="6426679" y="2060276"/>
          <a:ext cx="4572000" cy="36576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711992" cy="4380092"/>
          </a:xfrm>
          <a:prstGeom prst="rect">
            <a:avLst/>
          </a:prstGeom>
        </p:spPr>
        <p:txBody>
          <a:bodyPr lIns="91440" tIns="45720" rIns="91440" bIns="45720" anchor="t"/>
          <a:lstStyle/>
          <a:p>
            <a:r>
              <a:rPr lang="en-US" sz="2200" dirty="0">
                <a:solidFill>
                  <a:schemeClr val="accent3">
                    <a:lumMod val="25000"/>
                  </a:schemeClr>
                </a:solidFill>
                <a:latin typeface="Abadi"/>
              </a:rPr>
              <a:t>The purpose of this step was to find some patterns in the data and determine the label for training supervised models.</a:t>
            </a:r>
          </a:p>
          <a:p>
            <a:endParaRPr lang="en-US" sz="2200" dirty="0">
              <a:solidFill>
                <a:schemeClr val="accent3">
                  <a:lumMod val="25000"/>
                </a:schemeClr>
              </a:solidFill>
              <a:latin typeface="Abadi" panose="020B0604020104020204" pitchFamily="34" charset="0"/>
            </a:endParaRPr>
          </a:p>
          <a:p>
            <a:r>
              <a:rPr lang="en-US" sz="2200" b="1" dirty="0">
                <a:latin typeface="Abadi" panose="020B0604020104020204" pitchFamily="34" charset="0"/>
                <a:ea typeface="+mn-lt"/>
                <a:cs typeface="+mn-lt"/>
              </a:rPr>
              <a:t>GitHub URL: </a:t>
            </a:r>
          </a:p>
          <a:p>
            <a:r>
              <a:rPr lang="en-US" sz="2200" dirty="0">
                <a:latin typeface="Abadi" panose="020B0604020104020204" pitchFamily="34" charset="0"/>
                <a:hlinkClick r:id="rId3"/>
              </a:rPr>
              <a:t>https://github.com/DanielEduardoLopez/IBM-SpaceX/blob/main/3-Spacex_Data_wrangling.ipynb</a:t>
            </a:r>
            <a:r>
              <a:rPr lang="en-US" sz="2200" b="1" dirty="0">
                <a:latin typeface="Abadi" panose="020B0604020104020204" pitchFamily="34" charset="0"/>
                <a:ea typeface="+mn-lt"/>
                <a:cs typeface="+mn-lt"/>
              </a:rPr>
              <a:t> </a:t>
            </a:r>
            <a:endParaRPr lang="en-US" sz="2200" dirty="0">
              <a:latin typeface="Abadi" panose="020B0604020104020204" pitchFamily="34" charset="0"/>
            </a:endParaRPr>
          </a:p>
          <a:p>
            <a:endParaRPr lang="en-US" sz="2200" b="1" dirty="0">
              <a:solidFill>
                <a:schemeClr val="accent3">
                  <a:lumMod val="25000"/>
                </a:schemeClr>
              </a:solidFill>
              <a:cs typeface="Calibri"/>
            </a:endParaRPr>
          </a:p>
          <a:p>
            <a:endParaRPr lang="en-US" dirty="0">
              <a:cs typeface="Calibri" panose="020F0502020204030204"/>
            </a:endParaRPr>
          </a:p>
          <a:p>
            <a:endParaRPr lang="en-US" dirty="0">
              <a:cs typeface="Calibri" panose="020F0502020204030204"/>
            </a:endParaRPr>
          </a:p>
          <a:p>
            <a:endParaRPr lang="en-US" dirty="0">
              <a:cs typeface="Calibri" panose="020F0502020204030204"/>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a 2">
            <a:extLst>
              <a:ext uri="{FF2B5EF4-FFF2-40B4-BE49-F238E27FC236}">
                <a16:creationId xmlns:a16="http://schemas.microsoft.com/office/drawing/2014/main" id="{7159ADBC-6868-93EC-7BA8-56C8B3B490F0}"/>
              </a:ext>
            </a:extLst>
          </p:cNvPr>
          <p:cNvGraphicFramePr/>
          <p:nvPr>
            <p:extLst>
              <p:ext uri="{D42A27DB-BD31-4B8C-83A1-F6EECF244321}">
                <p14:modId xmlns:p14="http://schemas.microsoft.com/office/powerpoint/2010/main" val="2044605216"/>
              </p:ext>
            </p:extLst>
          </p:nvPr>
        </p:nvGraphicFramePr>
        <p:xfrm>
          <a:off x="6211019" y="1341408"/>
          <a:ext cx="5175849" cy="54547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5632" y="1423059"/>
            <a:ext cx="10521967" cy="4797035"/>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The purpose of this step was to perform Exploratory Data Analysis with Pandas and Matplotlib. The following charts were plotted:</a:t>
            </a:r>
            <a:endParaRPr lang="es-MX" sz="2400" dirty="0">
              <a:solidFill>
                <a:schemeClr val="accent3">
                  <a:lumMod val="25000"/>
                </a:schemeClr>
              </a:solidFill>
            </a:endParaRPr>
          </a:p>
          <a:p>
            <a:pPr lvl="1">
              <a:lnSpc>
                <a:spcPct val="100000"/>
              </a:lnSpc>
              <a:spcBef>
                <a:spcPts val="1400"/>
              </a:spcBef>
            </a:pPr>
            <a:r>
              <a:rPr lang="en-US" sz="1600" b="1" dirty="0">
                <a:latin typeface="Calibri"/>
                <a:cs typeface="Calibri" panose="020F0502020204030204"/>
              </a:rPr>
              <a:t>Scatter Plot of </a:t>
            </a:r>
            <a:r>
              <a:rPr lang="en-US" sz="1600" b="1" dirty="0">
                <a:latin typeface="Calibri"/>
                <a:ea typeface="+mn-lt"/>
                <a:cs typeface="+mn-lt"/>
              </a:rPr>
              <a:t> "</a:t>
            </a:r>
            <a:r>
              <a:rPr lang="en-US" sz="1600" b="1" dirty="0">
                <a:latin typeface="Calibri"/>
                <a:cs typeface="Calibri" panose="020F0502020204030204"/>
              </a:rPr>
              <a:t>Flight Number" vs. "Payload Mass":</a:t>
            </a:r>
            <a:r>
              <a:rPr lang="en-US" sz="1600" dirty="0">
                <a:latin typeface="Calibri"/>
                <a:cs typeface="Calibri" panose="020F0502020204030204"/>
              </a:rPr>
              <a:t> </a:t>
            </a:r>
            <a:r>
              <a:rPr lang="en-US" sz="1600" dirty="0">
                <a:solidFill>
                  <a:schemeClr val="accent3">
                    <a:lumMod val="25000"/>
                  </a:schemeClr>
                </a:solidFill>
                <a:latin typeface="Calibri"/>
                <a:cs typeface="Calibri" panose="020F0502020204030204"/>
              </a:rPr>
              <a:t>To assess t</a:t>
            </a:r>
            <a:r>
              <a:rPr lang="en-US" sz="1600" dirty="0">
                <a:solidFill>
                  <a:srgbClr val="000000"/>
                </a:solidFill>
                <a:latin typeface="Calibri"/>
                <a:cs typeface="Calibri" panose="020F0502020204030204"/>
              </a:rPr>
              <a:t>he</a:t>
            </a:r>
            <a:r>
              <a:rPr lang="en-US" sz="1600" dirty="0">
                <a:ea typeface="+mn-lt"/>
                <a:cs typeface="+mn-lt"/>
              </a:rPr>
              <a:t> likelihood of the first stage return</a:t>
            </a:r>
            <a:r>
              <a:rPr lang="en-US" sz="1600" dirty="0">
                <a:solidFill>
                  <a:srgbClr val="000000"/>
                </a:solidFill>
                <a:latin typeface="Calibri"/>
                <a:cs typeface="Calibri" panose="020F0502020204030204"/>
              </a:rPr>
              <a:t> in function of </a:t>
            </a:r>
            <a:r>
              <a:rPr lang="en-US" sz="1600" dirty="0">
                <a:solidFill>
                  <a:schemeClr val="accent3">
                    <a:lumMod val="25000"/>
                  </a:schemeClr>
                </a:solidFill>
                <a:latin typeface="Calibri"/>
                <a:cs typeface="Calibri" panose="020F0502020204030204"/>
              </a:rPr>
              <a:t>the </a:t>
            </a:r>
            <a:r>
              <a:rPr lang="en-US" sz="1600" dirty="0">
                <a:solidFill>
                  <a:schemeClr val="accent3">
                    <a:lumMod val="25000"/>
                  </a:schemeClr>
                </a:solidFill>
                <a:ea typeface="+mn-lt"/>
                <a:cs typeface="+mn-lt"/>
              </a:rPr>
              <a:t>Payload Mass and the Flight Number.</a:t>
            </a:r>
            <a:endParaRPr lang="en-US" sz="1600" dirty="0">
              <a:solidFill>
                <a:schemeClr val="accent3">
                  <a:lumMod val="25000"/>
                </a:schemeClr>
              </a:solidFill>
              <a:latin typeface="Calibri"/>
              <a:cs typeface="Calibri" panose="020F0502020204030204"/>
            </a:endParaRPr>
          </a:p>
          <a:p>
            <a:pPr lvl="1">
              <a:lnSpc>
                <a:spcPct val="100000"/>
              </a:lnSpc>
              <a:spcBef>
                <a:spcPts val="1400"/>
              </a:spcBef>
            </a:pPr>
            <a:r>
              <a:rPr lang="en-US" sz="1600" b="1" dirty="0">
                <a:ea typeface="+mn-lt"/>
                <a:cs typeface="+mn-lt"/>
              </a:rPr>
              <a:t>Scatter Plot of  "</a:t>
            </a:r>
            <a:r>
              <a:rPr lang="en-US" sz="1600" b="1" dirty="0">
                <a:latin typeface="Calibri"/>
                <a:ea typeface="+mn-lt"/>
                <a:cs typeface="+mn-lt"/>
              </a:rPr>
              <a:t>Flight Number" vs. "Launch Site</a:t>
            </a:r>
            <a:r>
              <a:rPr lang="en-US" sz="1600" b="1" dirty="0">
                <a:ea typeface="+mn-lt"/>
                <a:cs typeface="+mn-lt"/>
              </a:rPr>
              <a:t>":</a:t>
            </a:r>
            <a:r>
              <a:rPr lang="en-US" sz="1600" dirty="0">
                <a:ea typeface="+mn-lt"/>
                <a:cs typeface="+mn-lt"/>
              </a:rPr>
              <a:t> </a:t>
            </a:r>
            <a:r>
              <a:rPr lang="en-US" sz="1600" dirty="0">
                <a:solidFill>
                  <a:schemeClr val="accent3">
                    <a:lumMod val="25000"/>
                  </a:schemeClr>
                </a:solidFill>
                <a:ea typeface="+mn-lt"/>
                <a:cs typeface="+mn-lt"/>
              </a:rPr>
              <a:t>To assess the relationship among </a:t>
            </a:r>
            <a:r>
              <a:rPr lang="en-US" sz="1600" dirty="0">
                <a:cs typeface="Calibri" panose="020F0502020204030204"/>
              </a:rPr>
              <a:t>Launch Site, Flight Number, and the first stage return. </a:t>
            </a:r>
            <a:endParaRPr lang="en-US" sz="1600" dirty="0">
              <a:solidFill>
                <a:srgbClr val="000000"/>
              </a:solidFill>
              <a:cs typeface="Calibri" panose="020F0502020204030204"/>
            </a:endParaRPr>
          </a:p>
          <a:p>
            <a:pPr lvl="1">
              <a:lnSpc>
                <a:spcPct val="100000"/>
              </a:lnSpc>
              <a:spcBef>
                <a:spcPts val="1400"/>
              </a:spcBef>
            </a:pPr>
            <a:r>
              <a:rPr lang="en-US" sz="1600" b="1" dirty="0">
                <a:cs typeface="Calibri" panose="020F0502020204030204"/>
              </a:rPr>
              <a:t>Scatter Plot of  </a:t>
            </a:r>
            <a:r>
              <a:rPr lang="en-US" sz="1600" b="1" dirty="0">
                <a:ea typeface="+mn-lt"/>
                <a:cs typeface="+mn-lt"/>
              </a:rPr>
              <a:t>"Payload Mass" vs. </a:t>
            </a:r>
            <a:r>
              <a:rPr lang="en-US" sz="1600" b="1" dirty="0">
                <a:cs typeface="Calibri" panose="020F0502020204030204"/>
              </a:rPr>
              <a:t>"Launch Site": </a:t>
            </a:r>
            <a:r>
              <a:rPr lang="en-US" sz="1600" dirty="0">
                <a:solidFill>
                  <a:schemeClr val="accent3">
                    <a:lumMod val="25000"/>
                  </a:schemeClr>
                </a:solidFill>
                <a:cs typeface="Calibri" panose="020F0502020204030204"/>
              </a:rPr>
              <a:t>To assess the relationship among </a:t>
            </a:r>
            <a:r>
              <a:rPr lang="en-US" sz="1600" dirty="0">
                <a:ea typeface="+mn-lt"/>
                <a:cs typeface="+mn-lt"/>
              </a:rPr>
              <a:t>Launch Site, Payload Mass and the first stage return. </a:t>
            </a:r>
          </a:p>
          <a:p>
            <a:pPr lvl="1">
              <a:lnSpc>
                <a:spcPct val="100000"/>
              </a:lnSpc>
              <a:spcBef>
                <a:spcPts val="1400"/>
              </a:spcBef>
            </a:pPr>
            <a:r>
              <a:rPr lang="en-US" sz="1600" b="1" dirty="0">
                <a:cs typeface="Calibri" panose="020F0502020204030204"/>
              </a:rPr>
              <a:t>Bar chart of the </a:t>
            </a:r>
            <a:r>
              <a:rPr lang="en-US" sz="1600" b="1" dirty="0">
                <a:ea typeface="+mn-lt"/>
                <a:cs typeface="+mn-lt"/>
              </a:rPr>
              <a:t>"Orbit" "Success Rate": </a:t>
            </a:r>
            <a:r>
              <a:rPr lang="en-US" sz="1600" dirty="0">
                <a:ea typeface="+mn-lt"/>
                <a:cs typeface="+mn-lt"/>
              </a:rPr>
              <a:t>To assess the sucess rate of each orbit.</a:t>
            </a:r>
            <a:endParaRPr lang="en-US" sz="1600" dirty="0">
              <a:solidFill>
                <a:srgbClr val="000000"/>
              </a:solidFill>
              <a:cs typeface="Calibri" panose="020F0502020204030204"/>
            </a:endParaRPr>
          </a:p>
          <a:p>
            <a:pPr lvl="1">
              <a:lnSpc>
                <a:spcPct val="100000"/>
              </a:lnSpc>
              <a:spcBef>
                <a:spcPts val="1400"/>
              </a:spcBef>
            </a:pPr>
            <a:r>
              <a:rPr lang="en-US" sz="1600" b="1" dirty="0">
                <a:cs typeface="Calibri" panose="020F0502020204030204"/>
              </a:rPr>
              <a:t>Scatter Plot of  </a:t>
            </a:r>
            <a:r>
              <a:rPr lang="en-US" sz="1600" b="1" dirty="0">
                <a:ea typeface="+mn-lt"/>
                <a:cs typeface="+mn-lt"/>
              </a:rPr>
              <a:t>"Flight Number" vs. </a:t>
            </a:r>
            <a:r>
              <a:rPr lang="en-US" sz="1600" b="1" dirty="0">
                <a:cs typeface="Calibri" panose="020F0502020204030204"/>
              </a:rPr>
              <a:t>"Orbit":</a:t>
            </a:r>
            <a:r>
              <a:rPr lang="en-US" sz="1600" dirty="0">
                <a:cs typeface="Calibri" panose="020F0502020204030204"/>
              </a:rPr>
              <a:t> </a:t>
            </a:r>
            <a:r>
              <a:rPr lang="en-US" sz="1600" dirty="0">
                <a:solidFill>
                  <a:schemeClr val="accent3">
                    <a:lumMod val="25000"/>
                  </a:schemeClr>
                </a:solidFill>
                <a:cs typeface="Calibri" panose="020F0502020204030204"/>
              </a:rPr>
              <a:t>To assess the relationship among </a:t>
            </a:r>
            <a:r>
              <a:rPr lang="en-US" sz="1600" dirty="0">
                <a:ea typeface="+mn-lt"/>
                <a:cs typeface="+mn-lt"/>
              </a:rPr>
              <a:t>Flight Number, Orbit, and the first stage return. </a:t>
            </a:r>
            <a:endParaRPr lang="en-US" sz="1600" dirty="0">
              <a:solidFill>
                <a:srgbClr val="000000"/>
              </a:solidFill>
              <a:cs typeface="Calibri" panose="020F0502020204030204"/>
            </a:endParaRPr>
          </a:p>
          <a:p>
            <a:pPr lvl="1">
              <a:lnSpc>
                <a:spcPct val="100000"/>
              </a:lnSpc>
              <a:spcBef>
                <a:spcPts val="1400"/>
              </a:spcBef>
            </a:pPr>
            <a:r>
              <a:rPr lang="en-US" sz="1600" b="1" dirty="0">
                <a:ea typeface="+mn-lt"/>
                <a:cs typeface="+mn-lt"/>
              </a:rPr>
              <a:t>Scatter Plot of  </a:t>
            </a:r>
            <a:r>
              <a:rPr lang="en-US" sz="1600" b="1" dirty="0">
                <a:cs typeface="Calibri" panose="020F0502020204030204"/>
              </a:rPr>
              <a:t>"Payload Mass" vs. </a:t>
            </a:r>
            <a:r>
              <a:rPr lang="en-US" sz="1600" b="1" dirty="0">
                <a:ea typeface="+mn-lt"/>
                <a:cs typeface="+mn-lt"/>
              </a:rPr>
              <a:t>"Orbit":</a:t>
            </a:r>
            <a:r>
              <a:rPr lang="en-US" sz="1600" dirty="0">
                <a:ea typeface="+mn-lt"/>
                <a:cs typeface="+mn-lt"/>
              </a:rPr>
              <a:t> </a:t>
            </a:r>
            <a:r>
              <a:rPr lang="en-US" sz="1600" dirty="0">
                <a:solidFill>
                  <a:schemeClr val="accent3">
                    <a:lumMod val="25000"/>
                  </a:schemeClr>
                </a:solidFill>
                <a:ea typeface="+mn-lt"/>
                <a:cs typeface="+mn-lt"/>
              </a:rPr>
              <a:t>To assess the relationship among </a:t>
            </a:r>
            <a:r>
              <a:rPr lang="en-US" sz="1600" dirty="0">
                <a:cs typeface="Calibri" panose="020F0502020204030204"/>
              </a:rPr>
              <a:t>Payload Mass, Orbit, and the </a:t>
            </a:r>
            <a:r>
              <a:rPr lang="en-US" sz="1600" dirty="0">
                <a:ea typeface="+mn-lt"/>
                <a:cs typeface="+mn-lt"/>
              </a:rPr>
              <a:t>first stage return</a:t>
            </a:r>
            <a:r>
              <a:rPr lang="en-US" sz="1600" dirty="0">
                <a:cs typeface="Calibri" panose="020F0502020204030204"/>
              </a:rPr>
              <a:t>. </a:t>
            </a:r>
            <a:endParaRPr lang="en-US" sz="1600" dirty="0">
              <a:solidFill>
                <a:srgbClr val="000000"/>
              </a:solidFill>
              <a:cs typeface="Calibri" panose="020F0502020204030204"/>
            </a:endParaRPr>
          </a:p>
          <a:p>
            <a:pPr lvl="1">
              <a:lnSpc>
                <a:spcPct val="100000"/>
              </a:lnSpc>
              <a:spcBef>
                <a:spcPts val="1400"/>
              </a:spcBef>
            </a:pPr>
            <a:r>
              <a:rPr lang="en-US" sz="1600" b="1" dirty="0">
                <a:cs typeface="Calibri" panose="020F0502020204030204"/>
              </a:rPr>
              <a:t>Line Chart of  </a:t>
            </a:r>
            <a:r>
              <a:rPr lang="en-US" sz="1600" b="1" dirty="0">
                <a:ea typeface="+mn-lt"/>
                <a:cs typeface="+mn-lt"/>
              </a:rPr>
              <a:t>"Payload Mass" vs. </a:t>
            </a:r>
            <a:r>
              <a:rPr lang="en-US" sz="1600" b="1" dirty="0">
                <a:cs typeface="Calibri" panose="020F0502020204030204"/>
              </a:rPr>
              <a:t>"Orbit": </a:t>
            </a:r>
            <a:r>
              <a:rPr lang="en-US" sz="1600" dirty="0">
                <a:solidFill>
                  <a:schemeClr val="accent3">
                    <a:lumMod val="25000"/>
                  </a:schemeClr>
                </a:solidFill>
                <a:cs typeface="Calibri" panose="020F0502020204030204"/>
              </a:rPr>
              <a:t>To visualize the launch success yearly trend.</a:t>
            </a:r>
          </a:p>
          <a:p>
            <a:pPr lvl="1">
              <a:lnSpc>
                <a:spcPct val="100000"/>
              </a:lnSpc>
              <a:spcBef>
                <a:spcPts val="1400"/>
              </a:spcBef>
            </a:pPr>
            <a:r>
              <a:rPr lang="en-US" sz="1600" b="1" dirty="0">
                <a:ea typeface="+mn-lt"/>
                <a:cs typeface="+mn-lt"/>
              </a:rPr>
              <a:t>GitHub URL: </a:t>
            </a:r>
            <a:r>
              <a:rPr lang="en-US" sz="1600" dirty="0">
                <a:solidFill>
                  <a:srgbClr val="000000"/>
                </a:solidFill>
                <a:ea typeface="+mn-lt"/>
                <a:cs typeface="+mn-lt"/>
                <a:hlinkClick r:id="rId3"/>
              </a:rPr>
              <a:t>https://github.com/DanielEduardoLopez/IBM-SpaceX/blob/main/5-EDA_dataviz.ipynb</a:t>
            </a:r>
            <a:r>
              <a:rPr lang="en-US" sz="1600" b="1" dirty="0">
                <a:solidFill>
                  <a:srgbClr val="000000"/>
                </a:solidFill>
                <a:ea typeface="+mn-lt"/>
                <a:cs typeface="+mn-lt"/>
              </a:rPr>
              <a:t> </a:t>
            </a:r>
            <a:endParaRPr lang="en-US" sz="1600" dirty="0">
              <a:solidFill>
                <a:schemeClr val="accent3">
                  <a:lumMod val="25000"/>
                </a:schemeClr>
              </a:solidFill>
              <a:cs typeface="Calibri" panose="020F0502020204030204"/>
            </a:endParaRPr>
          </a:p>
          <a:p>
            <a:pPr lvl="1">
              <a:lnSpc>
                <a:spcPct val="100000"/>
              </a:lnSpc>
              <a:spcBef>
                <a:spcPts val="1400"/>
              </a:spcBef>
            </a:pPr>
            <a:endParaRPr lang="en-US" sz="1600" dirty="0">
              <a:solidFill>
                <a:srgbClr val="292929"/>
              </a:solidFill>
              <a:cs typeface="Calibri" panose="020F0502020204030204"/>
            </a:endParaRPr>
          </a:p>
          <a:p>
            <a:pPr lvl="1">
              <a:lnSpc>
                <a:spcPct val="100000"/>
              </a:lnSpc>
              <a:spcBef>
                <a:spcPts val="1400"/>
              </a:spcBef>
            </a:pPr>
            <a:endParaRPr lang="en-US" sz="1600" dirty="0">
              <a:solidFill>
                <a:srgbClr val="000000"/>
              </a:solidFill>
              <a:cs typeface="Calibri" panose="020F0502020204030204"/>
            </a:endParaRPr>
          </a:p>
          <a:p>
            <a:pPr lvl="1">
              <a:lnSpc>
                <a:spcPct val="100000"/>
              </a:lnSpc>
              <a:spcBef>
                <a:spcPts val="1400"/>
              </a:spcBef>
            </a:pPr>
            <a:endParaRPr lang="en-US" sz="1600" dirty="0">
              <a:solidFill>
                <a:srgbClr val="000000"/>
              </a:solidFill>
              <a:cs typeface="Calibri" panose="020F0502020204030204"/>
            </a:endParaRPr>
          </a:p>
          <a:p>
            <a:pPr lvl="1">
              <a:lnSpc>
                <a:spcPct val="100000"/>
              </a:lnSpc>
              <a:spcBef>
                <a:spcPts val="1400"/>
              </a:spcBef>
            </a:pPr>
            <a:endParaRPr lang="en-US" sz="1600" dirty="0">
              <a:solidFill>
                <a:srgbClr val="292929"/>
              </a:solidFill>
              <a:cs typeface="Calibri" panose="020F0502020204030204"/>
            </a:endParaRPr>
          </a:p>
          <a:p>
            <a:endParaRPr lang="en-US" sz="2400" dirty="0">
              <a:cs typeface="Calibri" panose="020F0502020204030204"/>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3059"/>
            <a:ext cx="10515600" cy="478265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ea typeface="+mn-lt"/>
                <a:cs typeface="+mn-lt"/>
              </a:rPr>
              <a:t>In addition, Feature Engineering was carried out to select </a:t>
            </a:r>
            <a:r>
              <a:rPr lang="en-US" sz="2200" dirty="0">
                <a:latin typeface="Abadi"/>
                <a:ea typeface="+mn-lt"/>
                <a:cs typeface="+mn-lt"/>
              </a:rPr>
              <a:t>the features that were used in the classification model. The following ones were selected:</a:t>
            </a:r>
            <a:endParaRPr lang="en-US" sz="2200" dirty="0">
              <a:solidFill>
                <a:schemeClr val="accent3">
                  <a:lumMod val="25000"/>
                </a:schemeClr>
              </a:solidFill>
              <a:latin typeface="Abadi"/>
              <a:cs typeface="Calibri"/>
            </a:endParaRPr>
          </a:p>
          <a:p>
            <a:pPr>
              <a:lnSpc>
                <a:spcPct val="100000"/>
              </a:lnSpc>
              <a:spcBef>
                <a:spcPts val="1400"/>
              </a:spcBef>
            </a:pPr>
            <a:r>
              <a:rPr lang="en-US" sz="2200" dirty="0">
                <a:latin typeface="Consolas"/>
                <a:cs typeface="Calibri"/>
              </a:rPr>
              <a:t>'</a:t>
            </a:r>
            <a:r>
              <a:rPr lang="en-US" sz="2200" dirty="0" err="1">
                <a:latin typeface="Consolas"/>
                <a:cs typeface="Calibri"/>
              </a:rPr>
              <a:t>FlightNumber</a:t>
            </a:r>
            <a:r>
              <a:rPr lang="en-US" sz="2200" dirty="0">
                <a:latin typeface="Consolas"/>
                <a:cs typeface="Calibri"/>
              </a:rPr>
              <a:t>', '</a:t>
            </a:r>
            <a:r>
              <a:rPr lang="en-US" sz="2200" dirty="0" err="1">
                <a:latin typeface="Consolas"/>
                <a:cs typeface="Calibri"/>
              </a:rPr>
              <a:t>PayloadMass</a:t>
            </a:r>
            <a:r>
              <a:rPr lang="en-US" sz="2200" dirty="0">
                <a:latin typeface="Consolas"/>
                <a:cs typeface="Calibri"/>
              </a:rPr>
              <a:t>', 'Orbit', '</a:t>
            </a:r>
            <a:r>
              <a:rPr lang="en-US" sz="2200" dirty="0" err="1">
                <a:latin typeface="Consolas"/>
                <a:cs typeface="Calibri"/>
              </a:rPr>
              <a:t>LaunchSite</a:t>
            </a:r>
            <a:r>
              <a:rPr lang="en-US" sz="2200" dirty="0">
                <a:latin typeface="Consolas"/>
                <a:cs typeface="Calibri"/>
              </a:rPr>
              <a:t>', 'Flights', '</a:t>
            </a:r>
            <a:r>
              <a:rPr lang="en-US" sz="2200" dirty="0" err="1">
                <a:latin typeface="Consolas"/>
                <a:cs typeface="Calibri"/>
              </a:rPr>
              <a:t>GridFins</a:t>
            </a:r>
            <a:r>
              <a:rPr lang="en-US" sz="2200" dirty="0">
                <a:latin typeface="Consolas"/>
                <a:cs typeface="Calibri"/>
              </a:rPr>
              <a:t>', 'Reused', 'Legs', '</a:t>
            </a:r>
            <a:r>
              <a:rPr lang="en-US" sz="2200" dirty="0" err="1">
                <a:latin typeface="Consolas"/>
                <a:cs typeface="Calibri"/>
              </a:rPr>
              <a:t>LandingPad</a:t>
            </a:r>
            <a:r>
              <a:rPr lang="en-US" sz="2200" dirty="0">
                <a:latin typeface="Consolas"/>
                <a:cs typeface="Calibri"/>
              </a:rPr>
              <a:t>', 'Block', '</a:t>
            </a:r>
            <a:r>
              <a:rPr lang="en-US" sz="2200" dirty="0" err="1">
                <a:latin typeface="Consolas"/>
                <a:cs typeface="Calibri"/>
              </a:rPr>
              <a:t>ReusedCount</a:t>
            </a:r>
            <a:r>
              <a:rPr lang="en-US" sz="2200" dirty="0">
                <a:latin typeface="Consolas"/>
                <a:cs typeface="Calibri"/>
              </a:rPr>
              <a:t>', 'Serial'</a:t>
            </a:r>
            <a:endParaRPr lang="en-US" sz="2200" dirty="0">
              <a:solidFill>
                <a:srgbClr val="000000"/>
              </a:solidFill>
              <a:latin typeface="Consolas"/>
              <a:cs typeface="Calibri"/>
            </a:endParaRPr>
          </a:p>
          <a:p>
            <a:pPr>
              <a:lnSpc>
                <a:spcPct val="100000"/>
              </a:lnSpc>
              <a:spcBef>
                <a:spcPts val="1400"/>
              </a:spcBef>
            </a:pPr>
            <a:r>
              <a:rPr lang="en-US" sz="2200" dirty="0">
                <a:solidFill>
                  <a:srgbClr val="000000"/>
                </a:solidFill>
                <a:latin typeface="Abadi" panose="020B0604020104020204" pitchFamily="34" charset="0"/>
                <a:cs typeface="Calibri"/>
              </a:rPr>
              <a:t>Then, dummy variables were created for the categorical variables </a:t>
            </a:r>
            <a:r>
              <a:rPr lang="en-US" sz="2200" dirty="0">
                <a:latin typeface="Consolas"/>
                <a:cs typeface="Calibri"/>
              </a:rPr>
              <a:t>Orbits</a:t>
            </a:r>
            <a:r>
              <a:rPr lang="en-US" sz="2200" dirty="0">
                <a:ea typeface="+mn-lt"/>
                <a:cs typeface="+mn-lt"/>
              </a:rPr>
              <a:t>, </a:t>
            </a:r>
            <a:r>
              <a:rPr lang="en-US" sz="2200" dirty="0" err="1">
                <a:latin typeface="Consolas"/>
                <a:cs typeface="Calibri"/>
              </a:rPr>
              <a:t>LaunchSite</a:t>
            </a:r>
            <a:r>
              <a:rPr lang="en-US" sz="2200" dirty="0">
                <a:ea typeface="+mn-lt"/>
                <a:cs typeface="+mn-lt"/>
              </a:rPr>
              <a:t>, </a:t>
            </a:r>
            <a:r>
              <a:rPr lang="en-US" sz="2200" dirty="0" err="1">
                <a:latin typeface="Consolas"/>
                <a:cs typeface="Calibri"/>
              </a:rPr>
              <a:t>LandingPad</a:t>
            </a:r>
            <a:r>
              <a:rPr lang="en-US" sz="2200" dirty="0">
                <a:ea typeface="+mn-lt"/>
                <a:cs typeface="+mn-lt"/>
              </a:rPr>
              <a:t>, </a:t>
            </a:r>
            <a:r>
              <a:rPr lang="en-US" sz="2200" dirty="0">
                <a:latin typeface="Abadi" panose="020B0604020104020204" pitchFamily="34" charset="0"/>
                <a:ea typeface="+mn-lt"/>
                <a:cs typeface="+mn-lt"/>
              </a:rPr>
              <a:t>and</a:t>
            </a:r>
            <a:r>
              <a:rPr lang="en-US" sz="2200" dirty="0">
                <a:ea typeface="+mn-lt"/>
                <a:cs typeface="+mn-lt"/>
              </a:rPr>
              <a:t> </a:t>
            </a:r>
            <a:r>
              <a:rPr lang="en-US" sz="2200" dirty="0">
                <a:latin typeface="Consolas"/>
                <a:cs typeface="Calibri"/>
              </a:rPr>
              <a:t>Serial </a:t>
            </a:r>
            <a:r>
              <a:rPr lang="en-US" sz="2200" dirty="0">
                <a:latin typeface="Abadi" panose="020B0604020104020204" pitchFamily="34" charset="0"/>
                <a:cs typeface="Calibri"/>
              </a:rPr>
              <a:t>using</a:t>
            </a:r>
            <a:r>
              <a:rPr lang="en-US" sz="2200" dirty="0">
                <a:solidFill>
                  <a:srgbClr val="000000"/>
                </a:solidFill>
                <a:latin typeface="Abadi" panose="020B0604020104020204" pitchFamily="34" charset="0"/>
                <a:cs typeface="Calibri"/>
              </a:rPr>
              <a:t> the </a:t>
            </a:r>
            <a:r>
              <a:rPr lang="en-US" sz="2200" b="1" dirty="0" err="1">
                <a:solidFill>
                  <a:srgbClr val="000000"/>
                </a:solidFill>
                <a:latin typeface="Abadi" panose="020B0604020104020204" pitchFamily="34" charset="0"/>
                <a:cs typeface="Calibri"/>
              </a:rPr>
              <a:t>get_dummies</a:t>
            </a:r>
            <a:r>
              <a:rPr lang="en-US" sz="2200" b="1" dirty="0">
                <a:solidFill>
                  <a:srgbClr val="000000"/>
                </a:solidFill>
                <a:latin typeface="Abadi" panose="020B0604020104020204" pitchFamily="34" charset="0"/>
                <a:cs typeface="Calibri"/>
              </a:rPr>
              <a:t>() </a:t>
            </a:r>
            <a:r>
              <a:rPr lang="en-US" sz="2200" dirty="0">
                <a:solidFill>
                  <a:srgbClr val="000000"/>
                </a:solidFill>
                <a:latin typeface="Abadi" panose="020B0604020104020204" pitchFamily="34" charset="0"/>
                <a:cs typeface="Calibri"/>
              </a:rPr>
              <a:t>function.</a:t>
            </a:r>
          </a:p>
          <a:p>
            <a:pPr>
              <a:lnSpc>
                <a:spcPct val="100000"/>
              </a:lnSpc>
              <a:spcBef>
                <a:spcPts val="1400"/>
              </a:spcBef>
            </a:pPr>
            <a:r>
              <a:rPr lang="en-US" sz="2200" dirty="0">
                <a:solidFill>
                  <a:schemeClr val="accent3">
                    <a:lumMod val="25000"/>
                  </a:schemeClr>
                </a:solidFill>
                <a:latin typeface="Abadi" panose="020B0604020104020204" pitchFamily="34" charset="0"/>
                <a:cs typeface="Calibri"/>
              </a:rPr>
              <a:t>Finally, the whole dataset was casted to float64 datatype.</a:t>
            </a:r>
          </a:p>
          <a:p>
            <a:pPr>
              <a:lnSpc>
                <a:spcPct val="100000"/>
              </a:lnSpc>
              <a:spcBef>
                <a:spcPts val="1400"/>
              </a:spcBef>
            </a:pPr>
            <a:r>
              <a:rPr lang="en-US" sz="2200" b="1" dirty="0">
                <a:latin typeface="Abadi"/>
                <a:ea typeface="+mn-lt"/>
                <a:cs typeface="+mn-lt"/>
              </a:rPr>
              <a:t>GitHub URL: </a:t>
            </a:r>
            <a:r>
              <a:rPr lang="en-US" sz="2200" dirty="0">
                <a:solidFill>
                  <a:srgbClr val="000000"/>
                </a:solidFill>
                <a:latin typeface="Abadi"/>
                <a:cs typeface="Calibri" panose="020F0502020204030204"/>
                <a:hlinkClick r:id="rId3"/>
              </a:rPr>
              <a:t>https://github.com/DanielEduardoLopez/IBM-SpaceX/blob/main/5-EDA_dataviz.ipynb</a:t>
            </a:r>
            <a:r>
              <a:rPr lang="en-US" sz="2200" b="1" dirty="0">
                <a:solidFill>
                  <a:srgbClr val="000000"/>
                </a:solidFill>
                <a:latin typeface="Abadi"/>
                <a:ea typeface="+mn-lt"/>
                <a:cs typeface="Calibri" panose="020F0502020204030204"/>
              </a:rPr>
              <a:t> </a:t>
            </a:r>
            <a:endParaRPr lang="en-US" sz="2200" dirty="0">
              <a:solidFill>
                <a:srgbClr val="000000"/>
              </a:solidFill>
              <a:latin typeface="Abadi" panose="020B0604020104020204" pitchFamily="34" charset="0"/>
              <a:cs typeface="Calibri" panose="020F0502020204030204"/>
            </a:endParaRPr>
          </a:p>
          <a:p>
            <a:pPr lvl="1">
              <a:lnSpc>
                <a:spcPct val="100000"/>
              </a:lnSpc>
              <a:spcBef>
                <a:spcPts val="1400"/>
              </a:spcBef>
            </a:pPr>
            <a:endParaRPr lang="en-US" sz="1800" dirty="0">
              <a:solidFill>
                <a:srgbClr val="000000"/>
              </a:solidFill>
              <a:cs typeface="Calibri" panose="020F0502020204030204"/>
            </a:endParaRPr>
          </a:p>
          <a:p>
            <a:pPr lvl="1">
              <a:lnSpc>
                <a:spcPct val="100000"/>
              </a:lnSpc>
              <a:spcBef>
                <a:spcPts val="1400"/>
              </a:spcBef>
            </a:pPr>
            <a:endParaRPr lang="en-US" sz="1800" dirty="0">
              <a:solidFill>
                <a:srgbClr val="292929"/>
              </a:solidFill>
              <a:cs typeface="Calibri" panose="020F0502020204030204"/>
            </a:endParaRPr>
          </a:p>
          <a:p>
            <a:endParaRPr lang="en-US" dirty="0">
              <a:cs typeface="Calibri" panose="020F0502020204030204"/>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Feature Engineering</a:t>
            </a:r>
          </a:p>
        </p:txBody>
      </p:sp>
    </p:spTree>
    <p:extLst>
      <p:ext uri="{BB962C8B-B14F-4D97-AF65-F5344CB8AC3E}">
        <p14:creationId xmlns:p14="http://schemas.microsoft.com/office/powerpoint/2010/main" val="32033764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90915"/>
            <a:ext cx="9745589" cy="456699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ea typeface="+mn-lt"/>
                <a:cs typeface="+mn-lt"/>
              </a:rPr>
              <a:t>Furthermore, the following SQL queries were performed after loading the dataset into a corresponding table in a database using the libraries </a:t>
            </a:r>
            <a:r>
              <a:rPr lang="en-US" sz="2200" dirty="0">
                <a:latin typeface="Abadi"/>
                <a:ea typeface="+mn-lt"/>
                <a:cs typeface="+mn-lt"/>
              </a:rPr>
              <a:t>Sqlite3 and </a:t>
            </a:r>
            <a:r>
              <a:rPr lang="en-US" sz="2200" dirty="0" err="1">
                <a:latin typeface="Abadi"/>
                <a:ea typeface="+mn-lt"/>
                <a:cs typeface="+mn-lt"/>
              </a:rPr>
              <a:t>Sqlalchemy</a:t>
            </a:r>
            <a:r>
              <a:rPr lang="en-US" sz="2200" dirty="0">
                <a:latin typeface="Abadi"/>
                <a:ea typeface="+mn-lt"/>
                <a:cs typeface="+mn-lt"/>
              </a:rPr>
              <a:t>:</a:t>
            </a:r>
            <a:endParaRPr lang="es-MX" dirty="0"/>
          </a:p>
          <a:p>
            <a:pPr lvl="1">
              <a:lnSpc>
                <a:spcPct val="100000"/>
              </a:lnSpc>
              <a:spcBef>
                <a:spcPts val="1400"/>
              </a:spcBef>
            </a:pPr>
            <a:r>
              <a:rPr lang="en-US" sz="1800" b="1" dirty="0">
                <a:latin typeface="Consolas"/>
                <a:ea typeface="+mn-lt"/>
                <a:cs typeface="+mn-lt"/>
              </a:rPr>
              <a:t>SELECT</a:t>
            </a:r>
            <a:r>
              <a:rPr lang="en-US" sz="1800" dirty="0">
                <a:latin typeface="Consolas"/>
                <a:ea typeface="+mn-lt"/>
                <a:cs typeface="+mn-lt"/>
              </a:rPr>
              <a:t> </a:t>
            </a:r>
            <a:r>
              <a:rPr lang="en-US" sz="1800" dirty="0" err="1">
                <a:latin typeface="Consolas"/>
                <a:ea typeface="+mn-lt"/>
                <a:cs typeface="+mn-lt"/>
              </a:rPr>
              <a:t>Launch_Site</a:t>
            </a:r>
            <a:r>
              <a:rPr lang="en-US" sz="1800" dirty="0">
                <a:latin typeface="Consolas"/>
                <a:ea typeface="+mn-lt"/>
                <a:cs typeface="+mn-lt"/>
              </a:rPr>
              <a:t>, </a:t>
            </a:r>
            <a:r>
              <a:rPr lang="en-US" sz="1800" b="1" dirty="0">
                <a:latin typeface="Consolas"/>
                <a:ea typeface="+mn-lt"/>
                <a:cs typeface="+mn-lt"/>
              </a:rPr>
              <a:t>COUNT</a:t>
            </a:r>
            <a:r>
              <a:rPr lang="en-US" sz="1800" dirty="0">
                <a:latin typeface="Consolas"/>
                <a:ea typeface="+mn-lt"/>
                <a:cs typeface="+mn-lt"/>
              </a:rPr>
              <a:t>(</a:t>
            </a:r>
            <a:r>
              <a:rPr lang="en-US" sz="1800" dirty="0" err="1">
                <a:latin typeface="Consolas"/>
                <a:ea typeface="+mn-lt"/>
                <a:cs typeface="+mn-lt"/>
              </a:rPr>
              <a:t>Launch_Site</a:t>
            </a:r>
            <a:r>
              <a:rPr lang="en-US" sz="1800" dirty="0">
                <a:latin typeface="Consolas"/>
                <a:ea typeface="+mn-lt"/>
                <a:cs typeface="+mn-lt"/>
              </a:rPr>
              <a:t>) </a:t>
            </a:r>
            <a:r>
              <a:rPr lang="en-US" sz="1800" b="1" dirty="0">
                <a:latin typeface="Consolas"/>
                <a:ea typeface="+mn-lt"/>
                <a:cs typeface="+mn-lt"/>
              </a:rPr>
              <a:t>AS</a:t>
            </a:r>
            <a:r>
              <a:rPr lang="en-US" sz="1800" dirty="0">
                <a:latin typeface="Consolas"/>
                <a:ea typeface="+mn-lt"/>
                <a:cs typeface="+mn-lt"/>
              </a:rPr>
              <a:t> </a:t>
            </a:r>
            <a:r>
              <a:rPr lang="en-US" sz="1800" b="1" dirty="0">
                <a:latin typeface="Consolas"/>
                <a:ea typeface="+mn-lt"/>
                <a:cs typeface="+mn-lt"/>
              </a:rPr>
              <a:t>Count</a:t>
            </a:r>
            <a:r>
              <a:rPr lang="en-US" sz="1800" dirty="0">
                <a:latin typeface="Consolas"/>
                <a:ea typeface="+mn-lt"/>
                <a:cs typeface="+mn-lt"/>
              </a:rPr>
              <a:t> </a:t>
            </a:r>
            <a:r>
              <a:rPr lang="en-US" sz="1800" b="1" dirty="0">
                <a:latin typeface="Consolas"/>
                <a:ea typeface="+mn-lt"/>
                <a:cs typeface="+mn-lt"/>
              </a:rPr>
              <a:t>FROM</a:t>
            </a:r>
            <a:r>
              <a:rPr lang="en-US" sz="1800" dirty="0">
                <a:latin typeface="Consolas"/>
                <a:ea typeface="+mn-lt"/>
                <a:cs typeface="+mn-lt"/>
              </a:rPr>
              <a:t> SPACEXTBL </a:t>
            </a:r>
            <a:r>
              <a:rPr lang="en-US" sz="1800" b="1" dirty="0">
                <a:latin typeface="Consolas"/>
                <a:ea typeface="+mn-lt"/>
                <a:cs typeface="+mn-lt"/>
              </a:rPr>
              <a:t>GROUP</a:t>
            </a:r>
            <a:r>
              <a:rPr lang="en-US" sz="1800" dirty="0">
                <a:latin typeface="Consolas"/>
                <a:ea typeface="+mn-lt"/>
                <a:cs typeface="+mn-lt"/>
              </a:rPr>
              <a:t> </a:t>
            </a:r>
            <a:r>
              <a:rPr lang="en-US" sz="1800" b="1" dirty="0">
                <a:latin typeface="Consolas"/>
                <a:ea typeface="+mn-lt"/>
                <a:cs typeface="+mn-lt"/>
              </a:rPr>
              <a:t>BY</a:t>
            </a:r>
            <a:r>
              <a:rPr lang="en-US" sz="1800" dirty="0">
                <a:latin typeface="Consolas"/>
                <a:ea typeface="+mn-lt"/>
                <a:cs typeface="+mn-lt"/>
              </a:rPr>
              <a:t> </a:t>
            </a:r>
            <a:r>
              <a:rPr lang="en-US" sz="1800" dirty="0" err="1">
                <a:latin typeface="Consolas"/>
                <a:ea typeface="+mn-lt"/>
                <a:cs typeface="+mn-lt"/>
              </a:rPr>
              <a:t>Launch_Site</a:t>
            </a:r>
            <a:r>
              <a:rPr lang="en-US" sz="1800" dirty="0">
                <a:latin typeface="Consolas"/>
                <a:ea typeface="+mn-lt"/>
                <a:cs typeface="+mn-lt"/>
              </a:rPr>
              <a:t>;</a:t>
            </a:r>
            <a:endParaRPr lang="en-US" sz="1800" dirty="0">
              <a:solidFill>
                <a:schemeClr val="accent3">
                  <a:lumMod val="25000"/>
                </a:schemeClr>
              </a:solidFill>
              <a:latin typeface="Abadi"/>
              <a:ea typeface="+mn-lt"/>
              <a:cs typeface="+mn-lt"/>
            </a:endParaRPr>
          </a:p>
          <a:p>
            <a:pPr lvl="1">
              <a:lnSpc>
                <a:spcPct val="100000"/>
              </a:lnSpc>
              <a:spcBef>
                <a:spcPts val="1400"/>
              </a:spcBef>
            </a:pPr>
            <a:r>
              <a:rPr lang="en-US" sz="1800" b="1" dirty="0">
                <a:latin typeface="Consolas"/>
                <a:ea typeface="+mn-lt"/>
                <a:cs typeface="+mn-lt"/>
              </a:rPr>
              <a:t>SELECT</a:t>
            </a:r>
            <a:r>
              <a:rPr lang="en-US" sz="1800" dirty="0">
                <a:latin typeface="Consolas"/>
                <a:ea typeface="+mn-lt"/>
                <a:cs typeface="+mn-lt"/>
              </a:rPr>
              <a:t> </a:t>
            </a:r>
            <a:r>
              <a:rPr lang="en-US" sz="1800" b="1" dirty="0">
                <a:latin typeface="Consolas"/>
                <a:ea typeface="+mn-lt"/>
                <a:cs typeface="+mn-lt"/>
              </a:rPr>
              <a:t>*</a:t>
            </a:r>
            <a:r>
              <a:rPr lang="en-US" sz="1800" dirty="0">
                <a:latin typeface="Consolas"/>
                <a:ea typeface="+mn-lt"/>
                <a:cs typeface="+mn-lt"/>
              </a:rPr>
              <a:t> </a:t>
            </a:r>
            <a:r>
              <a:rPr lang="en-US" sz="1800" b="1" dirty="0">
                <a:latin typeface="Consolas"/>
                <a:ea typeface="+mn-lt"/>
                <a:cs typeface="+mn-lt"/>
              </a:rPr>
              <a:t>FROM</a:t>
            </a:r>
            <a:r>
              <a:rPr lang="en-US" sz="1800" dirty="0">
                <a:latin typeface="Consolas"/>
                <a:ea typeface="+mn-lt"/>
                <a:cs typeface="+mn-lt"/>
              </a:rPr>
              <a:t> SPACEXTBL </a:t>
            </a:r>
            <a:r>
              <a:rPr lang="en-US" sz="1800" b="1" dirty="0">
                <a:latin typeface="Consolas"/>
                <a:ea typeface="+mn-lt"/>
                <a:cs typeface="+mn-lt"/>
              </a:rPr>
              <a:t>WHERE</a:t>
            </a:r>
            <a:r>
              <a:rPr lang="en-US" sz="1800" dirty="0">
                <a:latin typeface="Consolas"/>
                <a:ea typeface="+mn-lt"/>
                <a:cs typeface="+mn-lt"/>
              </a:rPr>
              <a:t> </a:t>
            </a:r>
            <a:r>
              <a:rPr lang="en-US" sz="1800" dirty="0" err="1">
                <a:latin typeface="Consolas"/>
                <a:ea typeface="+mn-lt"/>
                <a:cs typeface="+mn-lt"/>
              </a:rPr>
              <a:t>Launch_Site</a:t>
            </a:r>
            <a:r>
              <a:rPr lang="en-US" sz="1800" dirty="0">
                <a:latin typeface="Consolas"/>
                <a:ea typeface="+mn-lt"/>
                <a:cs typeface="+mn-lt"/>
              </a:rPr>
              <a:t> </a:t>
            </a:r>
            <a:r>
              <a:rPr lang="en-US" sz="1800" b="1" dirty="0">
                <a:latin typeface="Consolas"/>
                <a:ea typeface="+mn-lt"/>
                <a:cs typeface="+mn-lt"/>
              </a:rPr>
              <a:t>LIKE</a:t>
            </a:r>
            <a:r>
              <a:rPr lang="en-US" sz="1800" dirty="0">
                <a:latin typeface="Consolas"/>
                <a:ea typeface="+mn-lt"/>
                <a:cs typeface="+mn-lt"/>
              </a:rPr>
              <a:t> 'CCA%' </a:t>
            </a:r>
            <a:r>
              <a:rPr lang="en-US" sz="1800" b="1" dirty="0">
                <a:latin typeface="Consolas"/>
                <a:ea typeface="+mn-lt"/>
                <a:cs typeface="+mn-lt"/>
              </a:rPr>
              <a:t>LIMIT</a:t>
            </a:r>
            <a:r>
              <a:rPr lang="en-US" sz="1800" dirty="0">
                <a:latin typeface="Consolas"/>
                <a:ea typeface="+mn-lt"/>
                <a:cs typeface="+mn-lt"/>
              </a:rPr>
              <a:t> 5;</a:t>
            </a:r>
            <a:endParaRPr lang="en-US" sz="1800" dirty="0">
              <a:solidFill>
                <a:srgbClr val="000000"/>
              </a:solidFill>
              <a:latin typeface="Consolas"/>
              <a:ea typeface="+mn-lt"/>
              <a:cs typeface="+mn-lt"/>
            </a:endParaRPr>
          </a:p>
          <a:p>
            <a:pPr lvl="1">
              <a:lnSpc>
                <a:spcPct val="100000"/>
              </a:lnSpc>
              <a:spcBef>
                <a:spcPts val="1400"/>
              </a:spcBef>
            </a:pPr>
            <a:r>
              <a:rPr lang="en-US" sz="1800" b="1" dirty="0">
                <a:latin typeface="Consolas"/>
                <a:ea typeface="+mn-lt"/>
                <a:cs typeface="+mn-lt"/>
              </a:rPr>
              <a:t>SELECT</a:t>
            </a:r>
            <a:r>
              <a:rPr lang="en-US" sz="1800" dirty="0">
                <a:latin typeface="Consolas"/>
                <a:ea typeface="+mn-lt"/>
                <a:cs typeface="+mn-lt"/>
              </a:rPr>
              <a:t> </a:t>
            </a:r>
            <a:r>
              <a:rPr lang="en-US" sz="1800" b="1" dirty="0">
                <a:latin typeface="Consolas"/>
                <a:ea typeface="+mn-lt"/>
                <a:cs typeface="+mn-lt"/>
              </a:rPr>
              <a:t>SUM</a:t>
            </a:r>
            <a:r>
              <a:rPr lang="en-US" sz="1800" dirty="0">
                <a:latin typeface="Consolas"/>
                <a:ea typeface="+mn-lt"/>
                <a:cs typeface="+mn-lt"/>
              </a:rPr>
              <a:t>(PAYLOAD_MASS__KG_) </a:t>
            </a:r>
            <a:r>
              <a:rPr lang="en-US" sz="1800" b="1" dirty="0">
                <a:latin typeface="Consolas"/>
                <a:ea typeface="+mn-lt"/>
                <a:cs typeface="+mn-lt"/>
              </a:rPr>
              <a:t>FROM</a:t>
            </a:r>
            <a:r>
              <a:rPr lang="en-US" sz="1800" dirty="0">
                <a:latin typeface="Consolas"/>
                <a:ea typeface="+mn-lt"/>
                <a:cs typeface="+mn-lt"/>
              </a:rPr>
              <a:t> SPACEXTBL </a:t>
            </a:r>
            <a:r>
              <a:rPr lang="en-US" sz="1800" b="1" dirty="0">
                <a:latin typeface="Consolas"/>
                <a:ea typeface="+mn-lt"/>
                <a:cs typeface="+mn-lt"/>
              </a:rPr>
              <a:t>WHERE</a:t>
            </a:r>
            <a:r>
              <a:rPr lang="en-US" sz="1800" dirty="0">
                <a:latin typeface="Consolas"/>
                <a:ea typeface="+mn-lt"/>
                <a:cs typeface="+mn-lt"/>
              </a:rPr>
              <a:t> Customer </a:t>
            </a:r>
            <a:r>
              <a:rPr lang="en-US" sz="1800" b="1" dirty="0">
                <a:latin typeface="Consolas"/>
                <a:ea typeface="+mn-lt"/>
                <a:cs typeface="+mn-lt"/>
              </a:rPr>
              <a:t>=</a:t>
            </a:r>
            <a:r>
              <a:rPr lang="en-US" sz="1800" dirty="0">
                <a:latin typeface="Consolas"/>
                <a:ea typeface="+mn-lt"/>
                <a:cs typeface="+mn-lt"/>
              </a:rPr>
              <a:t> 'NASA (CRS)';</a:t>
            </a:r>
            <a:endParaRPr lang="en-US" sz="1800" dirty="0">
              <a:solidFill>
                <a:srgbClr val="000000"/>
              </a:solidFill>
              <a:latin typeface="Consolas"/>
              <a:ea typeface="+mn-lt"/>
              <a:cs typeface="+mn-lt"/>
            </a:endParaRPr>
          </a:p>
          <a:p>
            <a:pPr lvl="1">
              <a:lnSpc>
                <a:spcPct val="100000"/>
              </a:lnSpc>
              <a:spcBef>
                <a:spcPts val="1400"/>
              </a:spcBef>
            </a:pPr>
            <a:r>
              <a:rPr lang="en-US" sz="1800" b="1" dirty="0">
                <a:latin typeface="Consolas"/>
                <a:ea typeface="+mn-lt"/>
                <a:cs typeface="+mn-lt"/>
              </a:rPr>
              <a:t>SELECT</a:t>
            </a:r>
            <a:r>
              <a:rPr lang="en-US" sz="1800" dirty="0">
                <a:latin typeface="Consolas"/>
                <a:ea typeface="+mn-lt"/>
                <a:cs typeface="+mn-lt"/>
              </a:rPr>
              <a:t> </a:t>
            </a:r>
            <a:r>
              <a:rPr lang="en-US" sz="1800" b="1" dirty="0">
                <a:latin typeface="Consolas"/>
                <a:ea typeface="+mn-lt"/>
                <a:cs typeface="+mn-lt"/>
              </a:rPr>
              <a:t>AVG</a:t>
            </a:r>
            <a:r>
              <a:rPr lang="en-US" sz="1800" dirty="0">
                <a:latin typeface="Consolas"/>
                <a:ea typeface="+mn-lt"/>
                <a:cs typeface="+mn-lt"/>
              </a:rPr>
              <a:t>(PAYLOAD_MASS__KG_) </a:t>
            </a:r>
            <a:r>
              <a:rPr lang="en-US" sz="1800" b="1" dirty="0">
                <a:latin typeface="Consolas"/>
                <a:ea typeface="+mn-lt"/>
                <a:cs typeface="+mn-lt"/>
              </a:rPr>
              <a:t>FROM</a:t>
            </a:r>
            <a:r>
              <a:rPr lang="en-US" sz="1800" dirty="0">
                <a:latin typeface="Consolas"/>
                <a:ea typeface="+mn-lt"/>
                <a:cs typeface="+mn-lt"/>
              </a:rPr>
              <a:t> SPACEXTBL </a:t>
            </a:r>
            <a:r>
              <a:rPr lang="en-US" sz="1800" b="1" dirty="0">
                <a:latin typeface="Consolas"/>
                <a:ea typeface="+mn-lt"/>
                <a:cs typeface="+mn-lt"/>
              </a:rPr>
              <a:t>WHERE</a:t>
            </a:r>
            <a:r>
              <a:rPr lang="en-US" sz="1800" dirty="0">
                <a:latin typeface="Consolas"/>
                <a:ea typeface="+mn-lt"/>
                <a:cs typeface="+mn-lt"/>
              </a:rPr>
              <a:t> </a:t>
            </a:r>
            <a:r>
              <a:rPr lang="en-US" sz="1800" dirty="0" err="1">
                <a:latin typeface="Consolas"/>
                <a:ea typeface="+mn-lt"/>
                <a:cs typeface="+mn-lt"/>
              </a:rPr>
              <a:t>Booster_Version</a:t>
            </a:r>
            <a:r>
              <a:rPr lang="en-US" sz="1800" dirty="0">
                <a:latin typeface="Consolas"/>
                <a:ea typeface="+mn-lt"/>
                <a:cs typeface="+mn-lt"/>
              </a:rPr>
              <a:t> </a:t>
            </a:r>
            <a:r>
              <a:rPr lang="en-US" sz="1800" b="1" dirty="0">
                <a:latin typeface="Consolas"/>
                <a:ea typeface="+mn-lt"/>
                <a:cs typeface="+mn-lt"/>
              </a:rPr>
              <a:t>LIKE</a:t>
            </a:r>
            <a:r>
              <a:rPr lang="en-US" sz="1800" dirty="0">
                <a:latin typeface="Consolas"/>
                <a:ea typeface="+mn-lt"/>
                <a:cs typeface="+mn-lt"/>
              </a:rPr>
              <a:t> 'F9 v1.1%';</a:t>
            </a:r>
            <a:endParaRPr lang="en-US" sz="1800" dirty="0">
              <a:solidFill>
                <a:srgbClr val="000000"/>
              </a:solidFill>
              <a:latin typeface="Consolas"/>
              <a:ea typeface="+mn-lt"/>
              <a:cs typeface="+mn-lt"/>
            </a:endParaRPr>
          </a:p>
          <a:p>
            <a:pPr lvl="1">
              <a:lnSpc>
                <a:spcPct val="100000"/>
              </a:lnSpc>
              <a:spcBef>
                <a:spcPts val="1400"/>
              </a:spcBef>
            </a:pPr>
            <a:r>
              <a:rPr lang="en-US" sz="1800" b="1" dirty="0">
                <a:latin typeface="Consolas"/>
                <a:cs typeface="Calibri" panose="020F0502020204030204"/>
              </a:rPr>
              <a:t>SELECT</a:t>
            </a:r>
            <a:r>
              <a:rPr lang="en-US" sz="1800" dirty="0">
                <a:latin typeface="Consolas"/>
                <a:cs typeface="Calibri" panose="020F0502020204030204"/>
              </a:rPr>
              <a:t> </a:t>
            </a:r>
            <a:r>
              <a:rPr lang="en-US" sz="1800" b="1" dirty="0">
                <a:latin typeface="Consolas"/>
                <a:cs typeface="Calibri" panose="020F0502020204030204"/>
              </a:rPr>
              <a:t>MIN</a:t>
            </a:r>
            <a:r>
              <a:rPr lang="en-US" sz="1800" dirty="0">
                <a:latin typeface="Consolas"/>
                <a:cs typeface="Calibri" panose="020F0502020204030204"/>
              </a:rPr>
              <a:t>(Date) </a:t>
            </a:r>
            <a:r>
              <a:rPr lang="en-US" sz="1800" b="1" dirty="0">
                <a:latin typeface="Consolas"/>
                <a:cs typeface="Calibri" panose="020F0502020204030204"/>
              </a:rPr>
              <a:t>FROM</a:t>
            </a:r>
            <a:r>
              <a:rPr lang="en-US" sz="1800" dirty="0">
                <a:latin typeface="Consolas"/>
                <a:cs typeface="Calibri" panose="020F0502020204030204"/>
              </a:rPr>
              <a:t> SPACEXTBL </a:t>
            </a:r>
            <a:r>
              <a:rPr lang="en-US" sz="1800" b="1" dirty="0">
                <a:latin typeface="Consolas"/>
                <a:cs typeface="Calibri" panose="020F0502020204030204"/>
              </a:rPr>
              <a:t>WHERE</a:t>
            </a:r>
            <a:r>
              <a:rPr lang="en-US" sz="1800" dirty="0">
                <a:latin typeface="Consolas"/>
                <a:cs typeface="Calibri" panose="020F0502020204030204"/>
              </a:rPr>
              <a:t> "Landing _Outcome" </a:t>
            </a:r>
            <a:r>
              <a:rPr lang="en-US" sz="1800" b="1" dirty="0">
                <a:latin typeface="Consolas"/>
                <a:cs typeface="Calibri" panose="020F0502020204030204"/>
              </a:rPr>
              <a:t>=</a:t>
            </a:r>
            <a:r>
              <a:rPr lang="en-US" sz="1800" dirty="0">
                <a:latin typeface="Consolas"/>
                <a:cs typeface="Calibri" panose="020F0502020204030204"/>
              </a:rPr>
              <a:t> 'Success (ground pad)';</a:t>
            </a:r>
          </a:p>
          <a:p>
            <a:pPr>
              <a:lnSpc>
                <a:spcPct val="100000"/>
              </a:lnSpc>
              <a:spcBef>
                <a:spcPts val="1400"/>
              </a:spcBef>
            </a:pPr>
            <a:endParaRPr lang="en-US">
              <a:cs typeface="Calibri" panose="020F050202020403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10306305" cy="4351338"/>
          </a:xfrm>
          <a:prstGeom prst="rect">
            <a:avLst/>
          </a:prstGeom>
        </p:spPr>
        <p:txBody>
          <a:bodyPr lIns="91440" tIns="45720" rIns="91440" bIns="45720" anchor="t"/>
          <a:lstStyle/>
          <a:p>
            <a:pPr lvl="1">
              <a:lnSpc>
                <a:spcPct val="100000"/>
              </a:lnSpc>
              <a:spcBef>
                <a:spcPts val="1400"/>
              </a:spcBef>
            </a:pPr>
            <a:r>
              <a:rPr lang="en-US" sz="1800" b="1" dirty="0">
                <a:latin typeface="Consolas"/>
                <a:ea typeface="+mn-lt"/>
                <a:cs typeface="+mn-lt"/>
              </a:rPr>
              <a:t>SELECT</a:t>
            </a:r>
            <a:r>
              <a:rPr lang="en-US" sz="1800" dirty="0">
                <a:latin typeface="Consolas"/>
                <a:ea typeface="+mn-lt"/>
                <a:cs typeface="+mn-lt"/>
              </a:rPr>
              <a:t> </a:t>
            </a:r>
            <a:r>
              <a:rPr lang="en-US" sz="1800" dirty="0" err="1">
                <a:latin typeface="Consolas"/>
                <a:ea typeface="+mn-lt"/>
                <a:cs typeface="+mn-lt"/>
              </a:rPr>
              <a:t>Booster_Version</a:t>
            </a:r>
            <a:r>
              <a:rPr lang="en-US" sz="1800" dirty="0">
                <a:latin typeface="Consolas"/>
                <a:ea typeface="+mn-lt"/>
                <a:cs typeface="+mn-lt"/>
              </a:rPr>
              <a:t> </a:t>
            </a:r>
            <a:r>
              <a:rPr lang="en-US" sz="1800" b="1" dirty="0">
                <a:latin typeface="Consolas"/>
                <a:ea typeface="+mn-lt"/>
                <a:cs typeface="+mn-lt"/>
              </a:rPr>
              <a:t>FROM</a:t>
            </a:r>
            <a:r>
              <a:rPr lang="en-US" sz="1800" dirty="0">
                <a:latin typeface="Consolas"/>
                <a:ea typeface="+mn-lt"/>
                <a:cs typeface="+mn-lt"/>
              </a:rPr>
              <a:t> SPACEXTBL </a:t>
            </a:r>
            <a:r>
              <a:rPr lang="en-US" sz="1800" b="1" dirty="0">
                <a:latin typeface="Consolas"/>
                <a:ea typeface="+mn-lt"/>
                <a:cs typeface="+mn-lt"/>
              </a:rPr>
              <a:t>WHERE</a:t>
            </a:r>
            <a:r>
              <a:rPr lang="en-US" sz="1800" dirty="0">
                <a:latin typeface="Consolas"/>
                <a:ea typeface="+mn-lt"/>
                <a:cs typeface="+mn-lt"/>
              </a:rPr>
              <a:t> "Landing _Outcome" </a:t>
            </a:r>
            <a:r>
              <a:rPr lang="en-US" sz="1800" b="1" dirty="0">
                <a:latin typeface="Consolas"/>
                <a:ea typeface="+mn-lt"/>
                <a:cs typeface="+mn-lt"/>
              </a:rPr>
              <a:t>=</a:t>
            </a:r>
            <a:r>
              <a:rPr lang="en-US" sz="1800" dirty="0">
                <a:latin typeface="Consolas"/>
                <a:ea typeface="+mn-lt"/>
                <a:cs typeface="+mn-lt"/>
              </a:rPr>
              <a:t> 'Success (drone ship)' </a:t>
            </a:r>
            <a:r>
              <a:rPr lang="en-US" sz="1800" b="1" dirty="0">
                <a:latin typeface="Consolas"/>
                <a:ea typeface="+mn-lt"/>
                <a:cs typeface="+mn-lt"/>
              </a:rPr>
              <a:t>AND</a:t>
            </a:r>
            <a:r>
              <a:rPr lang="en-US" sz="1800" dirty="0">
                <a:latin typeface="Consolas"/>
                <a:ea typeface="+mn-lt"/>
                <a:cs typeface="+mn-lt"/>
              </a:rPr>
              <a:t> PAYLOAD_MASS__KG_ </a:t>
            </a:r>
            <a:r>
              <a:rPr lang="en-US" sz="1800" b="1" dirty="0">
                <a:latin typeface="Consolas"/>
                <a:ea typeface="+mn-lt"/>
                <a:cs typeface="+mn-lt"/>
              </a:rPr>
              <a:t>&gt;</a:t>
            </a:r>
            <a:r>
              <a:rPr lang="en-US" sz="1800" dirty="0">
                <a:latin typeface="Consolas"/>
                <a:ea typeface="+mn-lt"/>
                <a:cs typeface="+mn-lt"/>
              </a:rPr>
              <a:t> 4000 </a:t>
            </a:r>
            <a:r>
              <a:rPr lang="en-US" sz="1800" b="1" dirty="0">
                <a:latin typeface="Consolas"/>
                <a:ea typeface="+mn-lt"/>
                <a:cs typeface="+mn-lt"/>
              </a:rPr>
              <a:t>AND</a:t>
            </a:r>
            <a:r>
              <a:rPr lang="en-US" sz="1800" dirty="0">
                <a:latin typeface="Consolas"/>
                <a:ea typeface="+mn-lt"/>
                <a:cs typeface="+mn-lt"/>
              </a:rPr>
              <a:t> PAYLOAD_MASS__KG_ </a:t>
            </a:r>
            <a:r>
              <a:rPr lang="en-US" sz="1800" b="1" dirty="0">
                <a:latin typeface="Consolas"/>
                <a:ea typeface="+mn-lt"/>
                <a:cs typeface="+mn-lt"/>
              </a:rPr>
              <a:t>&lt;</a:t>
            </a:r>
            <a:r>
              <a:rPr lang="en-US" sz="1800" dirty="0">
                <a:latin typeface="Consolas"/>
                <a:ea typeface="+mn-lt"/>
                <a:cs typeface="+mn-lt"/>
              </a:rPr>
              <a:t> 6000;</a:t>
            </a:r>
            <a:endParaRPr lang="en-US" sz="1800" dirty="0">
              <a:solidFill>
                <a:srgbClr val="000000"/>
              </a:solidFill>
              <a:latin typeface="Consolas"/>
              <a:ea typeface="+mn-lt"/>
              <a:cs typeface="+mn-lt"/>
            </a:endParaRPr>
          </a:p>
          <a:p>
            <a:pPr lvl="1">
              <a:lnSpc>
                <a:spcPct val="100000"/>
              </a:lnSpc>
              <a:spcBef>
                <a:spcPts val="1400"/>
              </a:spcBef>
            </a:pPr>
            <a:r>
              <a:rPr lang="en-US" sz="1800" b="1" dirty="0">
                <a:latin typeface="Consolas"/>
                <a:ea typeface="+mn-lt"/>
                <a:cs typeface="+mn-lt"/>
              </a:rPr>
              <a:t>SELECT</a:t>
            </a:r>
            <a:r>
              <a:rPr lang="en-US" sz="1800" dirty="0">
                <a:latin typeface="Consolas"/>
                <a:ea typeface="+mn-lt"/>
                <a:cs typeface="+mn-lt"/>
              </a:rPr>
              <a:t> </a:t>
            </a:r>
            <a:r>
              <a:rPr lang="en-US" sz="1800" dirty="0" err="1">
                <a:latin typeface="Consolas"/>
                <a:ea typeface="+mn-lt"/>
                <a:cs typeface="+mn-lt"/>
              </a:rPr>
              <a:t>Mission_Outcome</a:t>
            </a:r>
            <a:r>
              <a:rPr lang="en-US" sz="1800" dirty="0">
                <a:latin typeface="Consolas"/>
                <a:ea typeface="+mn-lt"/>
                <a:cs typeface="+mn-lt"/>
              </a:rPr>
              <a:t>, </a:t>
            </a:r>
            <a:r>
              <a:rPr lang="en-US" sz="1800" b="1" dirty="0">
                <a:latin typeface="Consolas"/>
                <a:ea typeface="+mn-lt"/>
                <a:cs typeface="+mn-lt"/>
              </a:rPr>
              <a:t>COUNT</a:t>
            </a:r>
            <a:r>
              <a:rPr lang="en-US" sz="1800" dirty="0">
                <a:latin typeface="Consolas"/>
                <a:ea typeface="+mn-lt"/>
                <a:cs typeface="+mn-lt"/>
              </a:rPr>
              <a:t>(Payload) </a:t>
            </a:r>
            <a:r>
              <a:rPr lang="en-US" sz="1800" b="1" dirty="0">
                <a:latin typeface="Consolas"/>
                <a:ea typeface="+mn-lt"/>
                <a:cs typeface="+mn-lt"/>
              </a:rPr>
              <a:t>FROM</a:t>
            </a:r>
            <a:r>
              <a:rPr lang="en-US" sz="1800" dirty="0">
                <a:latin typeface="Consolas"/>
                <a:ea typeface="+mn-lt"/>
                <a:cs typeface="+mn-lt"/>
              </a:rPr>
              <a:t> SPACEXTBL </a:t>
            </a:r>
            <a:r>
              <a:rPr lang="en-US" sz="1800" b="1" dirty="0">
                <a:latin typeface="Consolas"/>
                <a:ea typeface="+mn-lt"/>
                <a:cs typeface="+mn-lt"/>
              </a:rPr>
              <a:t>GROUP</a:t>
            </a:r>
            <a:r>
              <a:rPr lang="en-US" sz="1800" dirty="0">
                <a:latin typeface="Consolas"/>
                <a:ea typeface="+mn-lt"/>
                <a:cs typeface="+mn-lt"/>
              </a:rPr>
              <a:t> </a:t>
            </a:r>
            <a:r>
              <a:rPr lang="en-US" sz="1800" b="1" dirty="0">
                <a:latin typeface="Consolas"/>
                <a:ea typeface="+mn-lt"/>
                <a:cs typeface="+mn-lt"/>
              </a:rPr>
              <a:t>BY</a:t>
            </a:r>
            <a:r>
              <a:rPr lang="en-US" sz="1800" dirty="0">
                <a:latin typeface="Consolas"/>
                <a:ea typeface="+mn-lt"/>
                <a:cs typeface="+mn-lt"/>
              </a:rPr>
              <a:t> </a:t>
            </a:r>
            <a:r>
              <a:rPr lang="en-US" sz="1800" dirty="0" err="1">
                <a:latin typeface="Consolas"/>
                <a:ea typeface="+mn-lt"/>
                <a:cs typeface="+mn-lt"/>
              </a:rPr>
              <a:t>Mission_Outcome</a:t>
            </a:r>
            <a:r>
              <a:rPr lang="en-US" sz="1800" dirty="0">
                <a:latin typeface="Consolas"/>
                <a:ea typeface="+mn-lt"/>
                <a:cs typeface="+mn-lt"/>
              </a:rPr>
              <a:t>;</a:t>
            </a:r>
            <a:endParaRPr lang="en-US" sz="1800" dirty="0">
              <a:solidFill>
                <a:srgbClr val="000000"/>
              </a:solidFill>
              <a:latin typeface="Consolas"/>
              <a:ea typeface="+mn-lt"/>
              <a:cs typeface="+mn-lt"/>
            </a:endParaRPr>
          </a:p>
          <a:p>
            <a:pPr lvl="1">
              <a:lnSpc>
                <a:spcPct val="100000"/>
              </a:lnSpc>
              <a:spcBef>
                <a:spcPts val="1400"/>
              </a:spcBef>
            </a:pPr>
            <a:r>
              <a:rPr lang="en-US" sz="1800" b="1" dirty="0">
                <a:latin typeface="Consolas"/>
                <a:ea typeface="+mn-lt"/>
                <a:cs typeface="+mn-lt"/>
              </a:rPr>
              <a:t>SELECT</a:t>
            </a:r>
            <a:r>
              <a:rPr lang="en-US" sz="1800" dirty="0">
                <a:latin typeface="Consolas"/>
                <a:ea typeface="+mn-lt"/>
                <a:cs typeface="+mn-lt"/>
              </a:rPr>
              <a:t> </a:t>
            </a:r>
            <a:r>
              <a:rPr lang="en-US" sz="1800" dirty="0" err="1">
                <a:latin typeface="Consolas"/>
                <a:ea typeface="+mn-lt"/>
                <a:cs typeface="+mn-lt"/>
              </a:rPr>
              <a:t>Booster_Version</a:t>
            </a:r>
            <a:r>
              <a:rPr lang="en-US" sz="1800" dirty="0">
                <a:latin typeface="Consolas"/>
                <a:ea typeface="+mn-lt"/>
                <a:cs typeface="+mn-lt"/>
              </a:rPr>
              <a:t> </a:t>
            </a:r>
            <a:r>
              <a:rPr lang="en-US" sz="1800" b="1" dirty="0">
                <a:latin typeface="Consolas"/>
                <a:ea typeface="+mn-lt"/>
                <a:cs typeface="+mn-lt"/>
              </a:rPr>
              <a:t>FROM</a:t>
            </a:r>
            <a:r>
              <a:rPr lang="en-US" sz="1800" dirty="0">
                <a:latin typeface="Consolas"/>
                <a:ea typeface="+mn-lt"/>
                <a:cs typeface="+mn-lt"/>
              </a:rPr>
              <a:t> SPACEXTBL </a:t>
            </a:r>
            <a:r>
              <a:rPr lang="en-US" sz="1800" b="1" dirty="0">
                <a:latin typeface="Consolas"/>
                <a:ea typeface="+mn-lt"/>
                <a:cs typeface="+mn-lt"/>
              </a:rPr>
              <a:t>WHERE</a:t>
            </a:r>
            <a:r>
              <a:rPr lang="en-US" sz="1800" dirty="0">
                <a:latin typeface="Consolas"/>
                <a:ea typeface="+mn-lt"/>
                <a:cs typeface="+mn-lt"/>
              </a:rPr>
              <a:t> PAYLOAD_MASS__KG_ </a:t>
            </a:r>
            <a:r>
              <a:rPr lang="en-US" sz="1800" b="1" dirty="0">
                <a:latin typeface="Consolas"/>
                <a:ea typeface="+mn-lt"/>
                <a:cs typeface="+mn-lt"/>
              </a:rPr>
              <a:t>=</a:t>
            </a:r>
            <a:r>
              <a:rPr lang="en-US" sz="1800" dirty="0">
                <a:latin typeface="Consolas"/>
                <a:ea typeface="+mn-lt"/>
                <a:cs typeface="+mn-lt"/>
              </a:rPr>
              <a:t> (</a:t>
            </a:r>
            <a:r>
              <a:rPr lang="en-US" sz="1800" b="1" dirty="0">
                <a:latin typeface="Consolas"/>
                <a:ea typeface="+mn-lt"/>
                <a:cs typeface="+mn-lt"/>
              </a:rPr>
              <a:t>SELECT</a:t>
            </a:r>
            <a:r>
              <a:rPr lang="en-US" sz="1800" dirty="0">
                <a:latin typeface="Consolas"/>
                <a:ea typeface="+mn-lt"/>
                <a:cs typeface="+mn-lt"/>
              </a:rPr>
              <a:t> </a:t>
            </a:r>
            <a:r>
              <a:rPr lang="en-US" sz="1800" b="1" dirty="0">
                <a:latin typeface="Consolas"/>
                <a:ea typeface="+mn-lt"/>
                <a:cs typeface="+mn-lt"/>
              </a:rPr>
              <a:t>MAX</a:t>
            </a:r>
            <a:r>
              <a:rPr lang="en-US" sz="1800" dirty="0">
                <a:latin typeface="Consolas"/>
                <a:ea typeface="+mn-lt"/>
                <a:cs typeface="+mn-lt"/>
              </a:rPr>
              <a:t>(PAYLOAD_MASS__KG_) </a:t>
            </a:r>
            <a:r>
              <a:rPr lang="en-US" sz="1800" b="1" dirty="0">
                <a:latin typeface="Consolas"/>
                <a:ea typeface="+mn-lt"/>
                <a:cs typeface="+mn-lt"/>
              </a:rPr>
              <a:t>FROM</a:t>
            </a:r>
            <a:r>
              <a:rPr lang="en-US" sz="1800" dirty="0">
                <a:latin typeface="Consolas"/>
                <a:ea typeface="+mn-lt"/>
                <a:cs typeface="+mn-lt"/>
              </a:rPr>
              <a:t> SPACEXTBL);</a:t>
            </a:r>
          </a:p>
          <a:p>
            <a:pPr lvl="1">
              <a:lnSpc>
                <a:spcPct val="100000"/>
              </a:lnSpc>
              <a:spcBef>
                <a:spcPts val="1400"/>
              </a:spcBef>
            </a:pPr>
            <a:r>
              <a:rPr lang="en-US" sz="1800" b="1" dirty="0">
                <a:latin typeface="Consolas"/>
                <a:ea typeface="+mn-lt"/>
                <a:cs typeface="+mn-lt"/>
              </a:rPr>
              <a:t>SELECT</a:t>
            </a:r>
            <a:r>
              <a:rPr lang="en-US" sz="1800" dirty="0">
                <a:latin typeface="Consolas"/>
                <a:ea typeface="+mn-lt"/>
                <a:cs typeface="+mn-lt"/>
              </a:rPr>
              <a:t> SUBSTR(Date,1,4) </a:t>
            </a:r>
            <a:r>
              <a:rPr lang="en-US" sz="1800" b="1" dirty="0">
                <a:latin typeface="Consolas"/>
                <a:ea typeface="+mn-lt"/>
                <a:cs typeface="+mn-lt"/>
              </a:rPr>
              <a:t>AS</a:t>
            </a:r>
            <a:r>
              <a:rPr lang="en-US" sz="1800" dirty="0">
                <a:latin typeface="Consolas"/>
                <a:ea typeface="+mn-lt"/>
                <a:cs typeface="+mn-lt"/>
              </a:rPr>
              <a:t> </a:t>
            </a:r>
            <a:r>
              <a:rPr lang="en-US" sz="1800" b="1" dirty="0">
                <a:latin typeface="Consolas"/>
                <a:ea typeface="+mn-lt"/>
                <a:cs typeface="+mn-lt"/>
              </a:rPr>
              <a:t>Year</a:t>
            </a:r>
            <a:r>
              <a:rPr lang="en-US" sz="1800" dirty="0">
                <a:latin typeface="Consolas"/>
                <a:ea typeface="+mn-lt"/>
                <a:cs typeface="+mn-lt"/>
              </a:rPr>
              <a:t>, </a:t>
            </a:r>
            <a:r>
              <a:rPr lang="en-US" sz="1800" b="1" dirty="0">
                <a:latin typeface="Consolas"/>
                <a:ea typeface="+mn-lt"/>
                <a:cs typeface="+mn-lt"/>
              </a:rPr>
              <a:t>COUNT</a:t>
            </a:r>
            <a:r>
              <a:rPr lang="en-US" sz="1800" dirty="0">
                <a:latin typeface="Consolas"/>
                <a:ea typeface="+mn-lt"/>
                <a:cs typeface="+mn-lt"/>
              </a:rPr>
              <a:t>("Landing _Outcome") </a:t>
            </a:r>
            <a:r>
              <a:rPr lang="en-US" sz="1800" b="1" dirty="0">
                <a:latin typeface="Consolas"/>
                <a:ea typeface="+mn-lt"/>
                <a:cs typeface="+mn-lt"/>
              </a:rPr>
              <a:t>AS</a:t>
            </a:r>
            <a:r>
              <a:rPr lang="en-US" sz="1800" dirty="0">
                <a:latin typeface="Consolas"/>
                <a:ea typeface="+mn-lt"/>
                <a:cs typeface="+mn-lt"/>
              </a:rPr>
              <a:t> </a:t>
            </a:r>
            <a:r>
              <a:rPr lang="en-US" sz="1800" dirty="0" err="1">
                <a:latin typeface="Consolas"/>
                <a:ea typeface="+mn-lt"/>
                <a:cs typeface="+mn-lt"/>
              </a:rPr>
              <a:t>Successful_landing_outcomes</a:t>
            </a:r>
            <a:r>
              <a:rPr lang="en-US" sz="1800" dirty="0">
                <a:latin typeface="Consolas"/>
                <a:ea typeface="+mn-lt"/>
                <a:cs typeface="+mn-lt"/>
              </a:rPr>
              <a:t> </a:t>
            </a:r>
            <a:br>
              <a:rPr lang="en-US" sz="1800" dirty="0">
                <a:latin typeface="Consolas"/>
                <a:ea typeface="+mn-lt"/>
                <a:cs typeface="+mn-lt"/>
              </a:rPr>
            </a:br>
            <a:r>
              <a:rPr lang="en-US" sz="1800" dirty="0">
                <a:latin typeface="Consolas"/>
                <a:ea typeface="+mn-lt"/>
                <a:cs typeface="+mn-lt"/>
              </a:rPr>
              <a:t>FROM SPACEXTBL </a:t>
            </a:r>
            <a:br>
              <a:rPr lang="en-US" sz="1800" dirty="0">
                <a:latin typeface="Consolas"/>
                <a:ea typeface="+mn-lt"/>
                <a:cs typeface="+mn-lt"/>
              </a:rPr>
            </a:br>
            <a:r>
              <a:rPr lang="en-US" sz="1800" dirty="0">
                <a:latin typeface="Consolas"/>
                <a:ea typeface="+mn-lt"/>
                <a:cs typeface="+mn-lt"/>
              </a:rPr>
              <a:t>WHERE DATE </a:t>
            </a:r>
            <a:r>
              <a:rPr lang="en-US" sz="1800" b="1" dirty="0">
                <a:latin typeface="Consolas"/>
                <a:ea typeface="+mn-lt"/>
                <a:cs typeface="+mn-lt"/>
              </a:rPr>
              <a:t>&gt;</a:t>
            </a:r>
            <a:r>
              <a:rPr lang="en-US" sz="1800" dirty="0">
                <a:latin typeface="Consolas"/>
                <a:ea typeface="+mn-lt"/>
                <a:cs typeface="+mn-lt"/>
              </a:rPr>
              <a:t> '2010-06-04' </a:t>
            </a:r>
            <a:r>
              <a:rPr lang="en-US" sz="1800" b="1" dirty="0">
                <a:latin typeface="Consolas"/>
                <a:ea typeface="+mn-lt"/>
                <a:cs typeface="+mn-lt"/>
              </a:rPr>
              <a:t>AND</a:t>
            </a:r>
            <a:r>
              <a:rPr lang="en-US" sz="1800" dirty="0">
                <a:latin typeface="Consolas"/>
                <a:ea typeface="+mn-lt"/>
                <a:cs typeface="+mn-lt"/>
              </a:rPr>
              <a:t> DATE </a:t>
            </a:r>
            <a:r>
              <a:rPr lang="en-US" sz="1800" b="1" dirty="0">
                <a:latin typeface="Consolas"/>
                <a:ea typeface="+mn-lt"/>
                <a:cs typeface="+mn-lt"/>
              </a:rPr>
              <a:t>&lt;</a:t>
            </a:r>
            <a:r>
              <a:rPr lang="en-US" sz="1800" dirty="0">
                <a:latin typeface="Consolas"/>
                <a:ea typeface="+mn-lt"/>
                <a:cs typeface="+mn-lt"/>
              </a:rPr>
              <a:t> '2017-03-20' </a:t>
            </a:r>
            <a:r>
              <a:rPr lang="en-US" sz="1800" b="1" dirty="0">
                <a:latin typeface="Consolas"/>
                <a:ea typeface="+mn-lt"/>
                <a:cs typeface="+mn-lt"/>
              </a:rPr>
              <a:t>AND</a:t>
            </a:r>
            <a:r>
              <a:rPr lang="en-US" sz="1800" dirty="0">
                <a:latin typeface="Consolas"/>
                <a:ea typeface="+mn-lt"/>
                <a:cs typeface="+mn-lt"/>
              </a:rPr>
              <a:t> "Landing _Outcome" </a:t>
            </a:r>
            <a:r>
              <a:rPr lang="en-US" sz="1800" b="1" dirty="0">
                <a:latin typeface="Consolas"/>
                <a:ea typeface="+mn-lt"/>
                <a:cs typeface="+mn-lt"/>
              </a:rPr>
              <a:t>LIKE</a:t>
            </a:r>
            <a:r>
              <a:rPr lang="en-US" sz="1800" dirty="0">
                <a:latin typeface="Consolas"/>
                <a:ea typeface="+mn-lt"/>
                <a:cs typeface="+mn-lt"/>
              </a:rPr>
              <a:t> 'Success%' </a:t>
            </a:r>
            <a:br>
              <a:rPr lang="en-US" sz="1800" dirty="0">
                <a:latin typeface="Consolas"/>
                <a:ea typeface="+mn-lt"/>
                <a:cs typeface="+mn-lt"/>
              </a:rPr>
            </a:br>
            <a:r>
              <a:rPr lang="en-US" sz="1800" dirty="0">
                <a:latin typeface="Consolas"/>
                <a:ea typeface="+mn-lt"/>
                <a:cs typeface="+mn-lt"/>
              </a:rPr>
              <a:t>GROUP </a:t>
            </a:r>
            <a:r>
              <a:rPr lang="en-US" sz="1800" b="1" dirty="0">
                <a:latin typeface="Consolas"/>
                <a:ea typeface="+mn-lt"/>
                <a:cs typeface="+mn-lt"/>
              </a:rPr>
              <a:t>BY</a:t>
            </a:r>
            <a:r>
              <a:rPr lang="en-US" sz="1800" dirty="0">
                <a:latin typeface="Consolas"/>
                <a:ea typeface="+mn-lt"/>
                <a:cs typeface="+mn-lt"/>
              </a:rPr>
              <a:t> SUBSTR(Date,1,4) </a:t>
            </a:r>
            <a:br>
              <a:rPr lang="en-US" sz="1800" dirty="0">
                <a:latin typeface="Consolas"/>
                <a:ea typeface="+mn-lt"/>
                <a:cs typeface="+mn-lt"/>
              </a:rPr>
            </a:br>
            <a:r>
              <a:rPr lang="en-US" sz="1800" dirty="0">
                <a:latin typeface="Consolas"/>
                <a:ea typeface="+mn-lt"/>
                <a:cs typeface="+mn-lt"/>
              </a:rPr>
              <a:t>ORDER </a:t>
            </a:r>
            <a:r>
              <a:rPr lang="en-US" sz="1800" b="1" dirty="0">
                <a:latin typeface="Consolas"/>
                <a:ea typeface="+mn-lt"/>
                <a:cs typeface="+mn-lt"/>
              </a:rPr>
              <a:t>BY</a:t>
            </a:r>
            <a:r>
              <a:rPr lang="en-US" sz="1800" dirty="0">
                <a:latin typeface="Consolas"/>
                <a:ea typeface="+mn-lt"/>
                <a:cs typeface="+mn-lt"/>
              </a:rPr>
              <a:t> SUBSTR(Date,1,4) </a:t>
            </a:r>
            <a:r>
              <a:rPr lang="en-US" sz="1800" b="1" dirty="0">
                <a:latin typeface="Consolas"/>
                <a:ea typeface="+mn-lt"/>
                <a:cs typeface="+mn-lt"/>
              </a:rPr>
              <a:t>DESC</a:t>
            </a:r>
            <a:r>
              <a:rPr lang="en-US" sz="1800" dirty="0">
                <a:latin typeface="Consolas"/>
                <a:ea typeface="+mn-lt"/>
                <a:cs typeface="+mn-lt"/>
              </a:rPr>
              <a:t>;</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3664506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89958"/>
            <a:ext cx="10191287" cy="4867956"/>
          </a:xfrm>
          <a:prstGeom prst="rect">
            <a:avLst/>
          </a:prstGeom>
        </p:spPr>
        <p:txBody>
          <a:bodyPr lIns="91440" tIns="45720" rIns="91440" bIns="45720" anchor="t"/>
          <a:lstStyle/>
          <a:p>
            <a:pPr marL="457200" lvl="1" indent="0">
              <a:lnSpc>
                <a:spcPct val="100000"/>
              </a:lnSpc>
              <a:spcBef>
                <a:spcPts val="0"/>
              </a:spcBef>
              <a:buNone/>
            </a:pPr>
            <a:r>
              <a:rPr lang="en-US" sz="1800" b="1" dirty="0">
                <a:latin typeface="Consolas"/>
                <a:ea typeface="+mn-lt"/>
                <a:cs typeface="+mn-lt"/>
              </a:rPr>
              <a:t>SELECT</a:t>
            </a:r>
            <a:r>
              <a:rPr lang="en-US" sz="1800" dirty="0">
                <a:latin typeface="Consolas"/>
                <a:ea typeface="+mn-lt"/>
                <a:cs typeface="+mn-lt"/>
              </a:rPr>
              <a:t> </a:t>
            </a:r>
            <a:r>
              <a:rPr lang="en-US" sz="1800" b="1" dirty="0">
                <a:latin typeface="Consolas"/>
                <a:ea typeface="+mn-lt"/>
                <a:cs typeface="+mn-lt"/>
              </a:rPr>
              <a:t>DISTINCT</a:t>
            </a:r>
            <a:r>
              <a:rPr lang="en-US" sz="1800" dirty="0">
                <a:latin typeface="Consolas"/>
                <a:ea typeface="+mn-lt"/>
                <a:cs typeface="+mn-lt"/>
              </a:rPr>
              <a:t> (</a:t>
            </a:r>
            <a:r>
              <a:rPr lang="en-US" sz="1800" b="1" dirty="0">
                <a:latin typeface="Consolas"/>
                <a:ea typeface="+mn-lt"/>
                <a:cs typeface="+mn-lt"/>
              </a:rPr>
              <a:t>CASE</a:t>
            </a:r>
            <a:r>
              <a:rPr lang="en-US" sz="1800" dirty="0">
                <a:latin typeface="Consolas"/>
                <a:ea typeface="+mn-lt"/>
                <a:cs typeface="+mn-lt"/>
              </a:rPr>
              <a:t>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'01' </a:t>
            </a:r>
            <a:r>
              <a:rPr lang="en-US" sz="1800" b="1" dirty="0">
                <a:latin typeface="Consolas"/>
                <a:ea typeface="+mn-lt"/>
                <a:cs typeface="+mn-lt"/>
              </a:rPr>
              <a:t>then</a:t>
            </a:r>
            <a:r>
              <a:rPr lang="en-US" sz="1800" dirty="0">
                <a:latin typeface="Consolas"/>
                <a:ea typeface="+mn-lt"/>
                <a:cs typeface="+mn-lt"/>
              </a:rPr>
              <a:t> 'January'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'02' </a:t>
            </a:r>
            <a:r>
              <a:rPr lang="en-US" sz="1800" b="1" dirty="0">
                <a:latin typeface="Consolas"/>
                <a:ea typeface="+mn-lt"/>
                <a:cs typeface="+mn-lt"/>
              </a:rPr>
              <a:t>then</a:t>
            </a:r>
            <a:r>
              <a:rPr lang="en-US" sz="1800" dirty="0">
                <a:latin typeface="Consolas"/>
                <a:ea typeface="+mn-lt"/>
                <a:cs typeface="+mn-lt"/>
              </a:rPr>
              <a:t> 'February'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'03' </a:t>
            </a:r>
            <a:r>
              <a:rPr lang="en-US" sz="1800" b="1" dirty="0">
                <a:latin typeface="Consolas"/>
                <a:ea typeface="+mn-lt"/>
                <a:cs typeface="+mn-lt"/>
              </a:rPr>
              <a:t>then</a:t>
            </a:r>
            <a:r>
              <a:rPr lang="en-US" sz="1800" dirty="0">
                <a:latin typeface="Consolas"/>
                <a:ea typeface="+mn-lt"/>
                <a:cs typeface="+mn-lt"/>
              </a:rPr>
              <a:t> 'March'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'04' </a:t>
            </a:r>
            <a:r>
              <a:rPr lang="en-US" sz="1800" b="1" dirty="0">
                <a:latin typeface="Consolas"/>
                <a:ea typeface="+mn-lt"/>
                <a:cs typeface="+mn-lt"/>
              </a:rPr>
              <a:t>then</a:t>
            </a:r>
            <a:r>
              <a:rPr lang="en-US" sz="1800" dirty="0">
                <a:latin typeface="Consolas"/>
                <a:ea typeface="+mn-lt"/>
                <a:cs typeface="+mn-lt"/>
              </a:rPr>
              <a:t> 'April'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'05' </a:t>
            </a:r>
            <a:r>
              <a:rPr lang="en-US" sz="1800" b="1" dirty="0">
                <a:latin typeface="Consolas"/>
                <a:ea typeface="+mn-lt"/>
                <a:cs typeface="+mn-lt"/>
              </a:rPr>
              <a:t>then</a:t>
            </a:r>
            <a:r>
              <a:rPr lang="en-US" sz="1800" dirty="0">
                <a:latin typeface="Consolas"/>
                <a:ea typeface="+mn-lt"/>
                <a:cs typeface="+mn-lt"/>
              </a:rPr>
              <a:t> 'May'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'06' </a:t>
            </a:r>
            <a:r>
              <a:rPr lang="en-US" sz="1800" b="1" dirty="0">
                <a:latin typeface="Consolas"/>
                <a:ea typeface="+mn-lt"/>
                <a:cs typeface="+mn-lt"/>
              </a:rPr>
              <a:t>then</a:t>
            </a:r>
            <a:r>
              <a:rPr lang="en-US" sz="1800" dirty="0">
                <a:latin typeface="Consolas"/>
                <a:ea typeface="+mn-lt"/>
                <a:cs typeface="+mn-lt"/>
              </a:rPr>
              <a:t> 'June'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'07' </a:t>
            </a:r>
            <a:r>
              <a:rPr lang="en-US" sz="1800" b="1" dirty="0">
                <a:latin typeface="Consolas"/>
                <a:ea typeface="+mn-lt"/>
                <a:cs typeface="+mn-lt"/>
              </a:rPr>
              <a:t>then</a:t>
            </a:r>
            <a:r>
              <a:rPr lang="en-US" sz="1800" dirty="0">
                <a:latin typeface="Consolas"/>
                <a:ea typeface="+mn-lt"/>
                <a:cs typeface="+mn-lt"/>
              </a:rPr>
              <a:t> 'July'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'08' </a:t>
            </a:r>
            <a:r>
              <a:rPr lang="en-US" sz="1800" b="1" dirty="0">
                <a:latin typeface="Consolas"/>
                <a:ea typeface="+mn-lt"/>
                <a:cs typeface="+mn-lt"/>
              </a:rPr>
              <a:t>then</a:t>
            </a:r>
            <a:r>
              <a:rPr lang="en-US" sz="1800" dirty="0">
                <a:latin typeface="Consolas"/>
                <a:ea typeface="+mn-lt"/>
                <a:cs typeface="+mn-lt"/>
              </a:rPr>
              <a:t> 'August'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'09' </a:t>
            </a:r>
            <a:r>
              <a:rPr lang="en-US" sz="1800" b="1" dirty="0">
                <a:latin typeface="Consolas"/>
                <a:ea typeface="+mn-lt"/>
                <a:cs typeface="+mn-lt"/>
              </a:rPr>
              <a:t>then</a:t>
            </a:r>
            <a:r>
              <a:rPr lang="en-US" sz="1800" dirty="0">
                <a:latin typeface="Consolas"/>
                <a:ea typeface="+mn-lt"/>
                <a:cs typeface="+mn-lt"/>
              </a:rPr>
              <a:t> 'September'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'10' </a:t>
            </a:r>
            <a:r>
              <a:rPr lang="en-US" sz="1800" b="1" dirty="0">
                <a:latin typeface="Consolas"/>
                <a:ea typeface="+mn-lt"/>
                <a:cs typeface="+mn-lt"/>
              </a:rPr>
              <a:t>then</a:t>
            </a:r>
            <a:r>
              <a:rPr lang="en-US" sz="1800" dirty="0">
                <a:latin typeface="Consolas"/>
                <a:ea typeface="+mn-lt"/>
                <a:cs typeface="+mn-lt"/>
              </a:rPr>
              <a:t> 'October'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'11' </a:t>
            </a:r>
            <a:r>
              <a:rPr lang="en-US" sz="1800" b="1" dirty="0">
                <a:latin typeface="Consolas"/>
                <a:ea typeface="+mn-lt"/>
                <a:cs typeface="+mn-lt"/>
              </a:rPr>
              <a:t>then</a:t>
            </a:r>
            <a:r>
              <a:rPr lang="en-US" sz="1800" dirty="0">
                <a:latin typeface="Consolas"/>
                <a:ea typeface="+mn-lt"/>
                <a:cs typeface="+mn-lt"/>
              </a:rPr>
              <a:t> 'November'
                      </a:t>
            </a:r>
            <a:r>
              <a:rPr lang="en-US" sz="1800" b="1" dirty="0">
                <a:latin typeface="Consolas"/>
                <a:ea typeface="+mn-lt"/>
                <a:cs typeface="+mn-lt"/>
              </a:rPr>
              <a:t>when</a:t>
            </a:r>
            <a:r>
              <a:rPr lang="en-US" sz="1800" dirty="0">
                <a:latin typeface="Consolas"/>
                <a:ea typeface="+mn-lt"/>
                <a:cs typeface="+mn-lt"/>
              </a:rPr>
              <a:t> SUBSTR(Date, 6, 2) </a:t>
            </a:r>
            <a:r>
              <a:rPr lang="en-US" sz="1800" b="1" dirty="0">
                <a:latin typeface="Consolas"/>
                <a:ea typeface="+mn-lt"/>
                <a:cs typeface="+mn-lt"/>
              </a:rPr>
              <a:t>=</a:t>
            </a:r>
            <a:r>
              <a:rPr lang="en-US" sz="1800" dirty="0">
                <a:latin typeface="Consolas"/>
                <a:ea typeface="+mn-lt"/>
                <a:cs typeface="+mn-lt"/>
              </a:rPr>
              <a:t> '12' </a:t>
            </a:r>
            <a:r>
              <a:rPr lang="en-US" sz="1800" b="1" dirty="0">
                <a:latin typeface="Consolas"/>
                <a:ea typeface="+mn-lt"/>
                <a:cs typeface="+mn-lt"/>
              </a:rPr>
              <a:t>then</a:t>
            </a:r>
            <a:r>
              <a:rPr lang="en-US" sz="1800" dirty="0">
                <a:latin typeface="Consolas"/>
                <a:ea typeface="+mn-lt"/>
                <a:cs typeface="+mn-lt"/>
              </a:rPr>
              <a:t> 'December'
                 </a:t>
            </a:r>
            <a:r>
              <a:rPr lang="en-US" sz="1800" b="1" dirty="0">
                <a:latin typeface="Consolas"/>
                <a:ea typeface="+mn-lt"/>
                <a:cs typeface="+mn-lt"/>
              </a:rPr>
              <a:t>END</a:t>
            </a:r>
            <a:r>
              <a:rPr lang="en-US" sz="1800" dirty="0">
                <a:latin typeface="Consolas"/>
                <a:ea typeface="+mn-lt"/>
                <a:cs typeface="+mn-lt"/>
              </a:rPr>
              <a:t>) </a:t>
            </a:r>
            <a:r>
              <a:rPr lang="en-US" sz="1800" b="1" dirty="0">
                <a:latin typeface="Consolas"/>
                <a:ea typeface="+mn-lt"/>
                <a:cs typeface="+mn-lt"/>
              </a:rPr>
              <a:t>AS</a:t>
            </a:r>
            <a:r>
              <a:rPr lang="en-US" sz="1800" dirty="0">
                <a:latin typeface="Consolas"/>
                <a:ea typeface="+mn-lt"/>
                <a:cs typeface="+mn-lt"/>
              </a:rPr>
              <a:t> </a:t>
            </a:r>
            <a:r>
              <a:rPr lang="en-US" sz="1800" b="1" dirty="0">
                <a:latin typeface="Consolas"/>
                <a:ea typeface="+mn-lt"/>
                <a:cs typeface="+mn-lt"/>
              </a:rPr>
              <a:t>Month</a:t>
            </a:r>
            <a:r>
              <a:rPr lang="en-US" sz="1800" dirty="0">
                <a:latin typeface="Consolas"/>
                <a:ea typeface="+mn-lt"/>
                <a:cs typeface="+mn-lt"/>
              </a:rPr>
              <a:t>, "Landing _Outcome", </a:t>
            </a:r>
            <a:r>
              <a:rPr lang="en-US" sz="1800" dirty="0" err="1">
                <a:latin typeface="Consolas"/>
                <a:ea typeface="+mn-lt"/>
                <a:cs typeface="+mn-lt"/>
              </a:rPr>
              <a:t>Booster_Version</a:t>
            </a:r>
            <a:r>
              <a:rPr lang="en-US" sz="1800" dirty="0">
                <a:latin typeface="Consolas"/>
                <a:ea typeface="+mn-lt"/>
                <a:cs typeface="+mn-lt"/>
              </a:rPr>
              <a:t>, </a:t>
            </a:r>
            <a:r>
              <a:rPr lang="en-US" sz="1800" dirty="0" err="1">
                <a:latin typeface="Consolas"/>
                <a:ea typeface="+mn-lt"/>
                <a:cs typeface="+mn-lt"/>
              </a:rPr>
              <a:t>Launch_Site</a:t>
            </a:r>
            <a:r>
              <a:rPr lang="en-US" sz="1800" dirty="0">
                <a:latin typeface="Consolas"/>
                <a:ea typeface="+mn-lt"/>
                <a:cs typeface="+mn-lt"/>
              </a:rPr>
              <a:t> </a:t>
            </a:r>
            <a:r>
              <a:rPr lang="en-US" sz="1800" b="1" dirty="0">
                <a:latin typeface="Consolas"/>
                <a:ea typeface="+mn-lt"/>
                <a:cs typeface="+mn-lt"/>
              </a:rPr>
              <a:t>FROM</a:t>
            </a:r>
            <a:r>
              <a:rPr lang="en-US" sz="1800" dirty="0">
                <a:latin typeface="Consolas"/>
                <a:ea typeface="+mn-lt"/>
                <a:cs typeface="+mn-lt"/>
              </a:rPr>
              <a:t> SPACEXTBL </a:t>
            </a:r>
            <a:r>
              <a:rPr lang="en-US" sz="1800" b="1" dirty="0">
                <a:latin typeface="Consolas"/>
                <a:ea typeface="+mn-lt"/>
                <a:cs typeface="+mn-lt"/>
              </a:rPr>
              <a:t>WHERE</a:t>
            </a:r>
            <a:r>
              <a:rPr lang="en-US" sz="1800" dirty="0">
                <a:latin typeface="Consolas"/>
                <a:ea typeface="+mn-lt"/>
                <a:cs typeface="+mn-lt"/>
              </a:rPr>
              <a:t> SUBSTR(Date,1,4)</a:t>
            </a:r>
            <a:r>
              <a:rPr lang="en-US" sz="1800" b="1" dirty="0">
                <a:latin typeface="Consolas"/>
                <a:ea typeface="+mn-lt"/>
                <a:cs typeface="+mn-lt"/>
              </a:rPr>
              <a:t>=</a:t>
            </a:r>
            <a:r>
              <a:rPr lang="en-US" sz="1800" dirty="0">
                <a:latin typeface="Consolas"/>
                <a:ea typeface="+mn-lt"/>
                <a:cs typeface="+mn-lt"/>
              </a:rPr>
              <a:t>'2015' </a:t>
            </a:r>
            <a:r>
              <a:rPr lang="en-US" sz="1800" b="1" dirty="0">
                <a:latin typeface="Consolas"/>
                <a:ea typeface="+mn-lt"/>
                <a:cs typeface="+mn-lt"/>
              </a:rPr>
              <a:t>AND</a:t>
            </a:r>
            <a:r>
              <a:rPr lang="en-US" sz="1800" dirty="0">
                <a:latin typeface="Consolas"/>
                <a:ea typeface="+mn-lt"/>
                <a:cs typeface="+mn-lt"/>
              </a:rPr>
              <a:t> "Landing _Outcome" </a:t>
            </a:r>
            <a:r>
              <a:rPr lang="en-US" sz="1800" b="1" dirty="0">
                <a:latin typeface="Consolas"/>
                <a:ea typeface="+mn-lt"/>
                <a:cs typeface="+mn-lt"/>
              </a:rPr>
              <a:t>=</a:t>
            </a:r>
            <a:r>
              <a:rPr lang="en-US" sz="1800" dirty="0">
                <a:latin typeface="Consolas"/>
                <a:ea typeface="+mn-lt"/>
                <a:cs typeface="+mn-lt"/>
              </a:rPr>
              <a:t> 'Failure (drone ship)’;</a:t>
            </a:r>
          </a:p>
          <a:p>
            <a:pPr marL="457200" lvl="1" indent="0">
              <a:lnSpc>
                <a:spcPct val="100000"/>
              </a:lnSpc>
              <a:spcBef>
                <a:spcPts val="0"/>
              </a:spcBef>
              <a:buNone/>
            </a:pPr>
            <a:endParaRPr lang="es-MX" dirty="0"/>
          </a:p>
          <a:p>
            <a:pPr>
              <a:lnSpc>
                <a:spcPct val="100000"/>
              </a:lnSpc>
              <a:spcBef>
                <a:spcPts val="0"/>
              </a:spcBef>
            </a:pPr>
            <a:r>
              <a:rPr lang="en-US" sz="2200" b="1" dirty="0">
                <a:latin typeface="Abadi" panose="020B0604020104020204" pitchFamily="34" charset="0"/>
                <a:ea typeface="+mn-lt"/>
                <a:cs typeface="+mn-lt"/>
              </a:rPr>
              <a:t>GitHub URL:  </a:t>
            </a:r>
            <a:r>
              <a:rPr lang="en-US" sz="2200" dirty="0">
                <a:solidFill>
                  <a:srgbClr val="1C7DDB"/>
                </a:solidFill>
                <a:latin typeface="Abadi" panose="020B0604020104020204" pitchFamily="34" charset="0"/>
                <a:ea typeface="+mn-lt"/>
                <a:cs typeface="+mn-lt"/>
                <a:hlinkClick r:id="rId3"/>
              </a:rPr>
              <a:t>https://github.com/DanielEduardoLopez/IBM-SpaceX/blob/main/4-EDA_sql_sqllite.ipynb</a:t>
            </a:r>
            <a:r>
              <a:rPr lang="en-US" sz="2200" dirty="0">
                <a:solidFill>
                  <a:srgbClr val="1C7DDB"/>
                </a:solidFill>
                <a:latin typeface="Abadi" panose="020B0604020104020204" pitchFamily="34" charset="0"/>
                <a:ea typeface="+mn-lt"/>
                <a:cs typeface="+mn-lt"/>
              </a:rPr>
              <a:t> </a:t>
            </a:r>
            <a:endParaRPr lang="en-US" sz="2200" dirty="0">
              <a:solidFill>
                <a:srgbClr val="1C7DDB"/>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228910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An Interactive Map with the Folium library was created, and the following maps objects were created and added to the map:</a:t>
            </a:r>
            <a:endParaRPr lang="en-US" dirty="0">
              <a:solidFill>
                <a:schemeClr val="accent3">
                  <a:lumMod val="25000"/>
                </a:schemeClr>
              </a:solidFill>
            </a:endParaRPr>
          </a:p>
          <a:p>
            <a:pPr lvl="1">
              <a:lnSpc>
                <a:spcPct val="100000"/>
              </a:lnSpc>
              <a:spcBef>
                <a:spcPts val="1400"/>
              </a:spcBef>
            </a:pPr>
            <a:r>
              <a:rPr lang="en-US" sz="1800" b="1" dirty="0"/>
              <a:t>Markers and circles for all launch sites</a:t>
            </a:r>
            <a:r>
              <a:rPr lang="en-US" sz="1800" dirty="0">
                <a:solidFill>
                  <a:schemeClr val="accent3">
                    <a:lumMod val="25000"/>
                  </a:schemeClr>
                </a:solidFill>
              </a:rPr>
              <a:t>: To visualize the location of the launch sites and assess their characteristics.</a:t>
            </a:r>
          </a:p>
          <a:p>
            <a:pPr lvl="1">
              <a:lnSpc>
                <a:spcPct val="100000"/>
              </a:lnSpc>
              <a:spcBef>
                <a:spcPts val="1400"/>
              </a:spcBef>
            </a:pPr>
            <a:r>
              <a:rPr lang="en-US" sz="1800" b="1" dirty="0">
                <a:cs typeface="Calibri" panose="020F0502020204030204"/>
              </a:rPr>
              <a:t>Marker Clusters for success/failed launches for each site</a:t>
            </a:r>
            <a:r>
              <a:rPr lang="en-US" sz="1800" dirty="0">
                <a:solidFill>
                  <a:schemeClr val="accent3">
                    <a:lumMod val="25000"/>
                  </a:schemeClr>
                </a:solidFill>
                <a:cs typeface="Calibri" panose="020F0502020204030204"/>
              </a:rPr>
              <a:t>: </a:t>
            </a:r>
            <a:r>
              <a:rPr lang="en-US" sz="1800" dirty="0">
                <a:solidFill>
                  <a:schemeClr val="accent3">
                    <a:lumMod val="25000"/>
                  </a:schemeClr>
                </a:solidFill>
                <a:ea typeface="+mn-lt"/>
                <a:cs typeface="+mn-lt"/>
              </a:rPr>
              <a:t>To assess if there was a relationship among the launch sites and their success/fail missions.</a:t>
            </a:r>
          </a:p>
          <a:p>
            <a:pPr lvl="1">
              <a:lnSpc>
                <a:spcPct val="100000"/>
              </a:lnSpc>
              <a:spcBef>
                <a:spcPts val="1400"/>
              </a:spcBef>
            </a:pPr>
            <a:r>
              <a:rPr lang="en-US" sz="1800" b="1" dirty="0">
                <a:cs typeface="Calibri" panose="020F0502020204030204"/>
              </a:rPr>
              <a:t>Markers and lines between a launch site to its proximities</a:t>
            </a:r>
            <a:r>
              <a:rPr lang="en-US" sz="1800" dirty="0">
                <a:cs typeface="Calibri" panose="020F0502020204030204"/>
              </a:rPr>
              <a:t>: </a:t>
            </a:r>
            <a:r>
              <a:rPr lang="en-US" sz="1800" dirty="0">
                <a:solidFill>
                  <a:schemeClr val="accent3">
                    <a:lumMod val="25000"/>
                  </a:schemeClr>
                </a:solidFill>
                <a:cs typeface="Calibri" panose="020F0502020204030204"/>
              </a:rPr>
              <a:t>To assess the characteristics of the proximities to the launch sites.</a:t>
            </a:r>
          </a:p>
          <a:p>
            <a:pPr lvl="1">
              <a:lnSpc>
                <a:spcPct val="100000"/>
              </a:lnSpc>
              <a:spcBef>
                <a:spcPts val="1400"/>
              </a:spcBef>
            </a:pPr>
            <a:endParaRPr lang="en-US" sz="1800" dirty="0">
              <a:solidFill>
                <a:schemeClr val="accent3">
                  <a:lumMod val="25000"/>
                </a:schemeClr>
              </a:solidFill>
              <a:cs typeface="Calibri" panose="020F0502020204030204"/>
            </a:endParaRPr>
          </a:p>
          <a:p>
            <a:pPr lvl="1">
              <a:lnSpc>
                <a:spcPct val="100000"/>
              </a:lnSpc>
              <a:spcBef>
                <a:spcPts val="1400"/>
              </a:spcBef>
            </a:pPr>
            <a:r>
              <a:rPr lang="en-US" b="1" dirty="0">
                <a:latin typeface="Abadi" panose="020B0604020104020204" pitchFamily="34" charset="0"/>
                <a:ea typeface="+mn-lt"/>
                <a:cs typeface="+mn-lt"/>
              </a:rPr>
              <a:t>GitHub URL:  </a:t>
            </a:r>
            <a:r>
              <a:rPr lang="en-US" dirty="0">
                <a:latin typeface="Abadi" panose="020B0604020104020204" pitchFamily="34" charset="0"/>
                <a:ea typeface="+mn-lt"/>
                <a:cs typeface="+mn-lt"/>
                <a:hlinkClick r:id="rId3"/>
              </a:rPr>
              <a:t>https://github.com/DanielEduardoLopez/IBM-SpaceX/blob/main/6-Folium_Launch_site_location.ipynb</a:t>
            </a:r>
            <a:r>
              <a:rPr lang="en-US" dirty="0">
                <a:latin typeface="Abadi" panose="020B0604020104020204" pitchFamily="34" charset="0"/>
                <a:ea typeface="+mn-lt"/>
                <a:cs typeface="+mn-lt"/>
              </a:rPr>
              <a:t>  </a:t>
            </a:r>
          </a:p>
          <a:p>
            <a:endParaRPr lang="en-US" dirty="0">
              <a:solidFill>
                <a:srgbClr val="000000"/>
              </a:solidFill>
              <a:latin typeface="Calibri" panose="020F0502020204030204"/>
              <a:cs typeface="Calibri" panose="020F0502020204030204"/>
            </a:endParaRPr>
          </a:p>
          <a:p>
            <a:endParaRPr lang="en-US" dirty="0">
              <a:solidFill>
                <a:srgbClr val="000000"/>
              </a:solidFill>
              <a:latin typeface="Calibri" panose="020F0502020204030204"/>
              <a:cs typeface="Calibri" panose="020F0502020204030204"/>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80569"/>
            <a:ext cx="10234419" cy="4825790"/>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Abadi"/>
                <a:ea typeface="+mn-lt"/>
                <a:cs typeface="+mn-lt"/>
              </a:rPr>
              <a:t>An Interactive Dashboard with the </a:t>
            </a:r>
            <a:r>
              <a:rPr lang="en-US" sz="2200" dirty="0" err="1">
                <a:solidFill>
                  <a:schemeClr val="accent3">
                    <a:lumMod val="25000"/>
                  </a:schemeClr>
                </a:solidFill>
                <a:latin typeface="Abadi"/>
                <a:ea typeface="+mn-lt"/>
                <a:cs typeface="+mn-lt"/>
              </a:rPr>
              <a:t>Plotly</a:t>
            </a:r>
            <a:r>
              <a:rPr lang="en-US" sz="2200" dirty="0">
                <a:solidFill>
                  <a:schemeClr val="accent3">
                    <a:lumMod val="25000"/>
                  </a:schemeClr>
                </a:solidFill>
                <a:latin typeface="Abadi"/>
                <a:ea typeface="+mn-lt"/>
                <a:cs typeface="+mn-lt"/>
              </a:rPr>
              <a:t> and Dash libraries was built, and the following plots/graphs and interactions were added to the dashboard:</a:t>
            </a:r>
            <a:endParaRPr lang="en-US" sz="2200" dirty="0">
              <a:solidFill>
                <a:schemeClr val="accent3">
                  <a:lumMod val="25000"/>
                </a:schemeClr>
              </a:solidFill>
              <a:latin typeface="Abadi"/>
            </a:endParaRPr>
          </a:p>
          <a:p>
            <a:pPr lvl="1">
              <a:lnSpc>
                <a:spcPct val="100000"/>
              </a:lnSpc>
              <a:spcBef>
                <a:spcPts val="1400"/>
              </a:spcBef>
            </a:pPr>
            <a:r>
              <a:rPr lang="en-US" sz="1800" b="1" dirty="0">
                <a:latin typeface="Calibri"/>
                <a:cs typeface="Calibri"/>
              </a:rPr>
              <a:t>Dropdown</a:t>
            </a:r>
            <a:r>
              <a:rPr lang="en-US" sz="1800" dirty="0">
                <a:solidFill>
                  <a:schemeClr val="accent3">
                    <a:lumMod val="25000"/>
                  </a:schemeClr>
                </a:solidFill>
                <a:latin typeface="Calibri"/>
                <a:cs typeface="Calibri"/>
              </a:rPr>
              <a:t>: In order to enable the Launch Site selection for the user.</a:t>
            </a:r>
          </a:p>
          <a:p>
            <a:pPr lvl="1">
              <a:lnSpc>
                <a:spcPct val="100000"/>
              </a:lnSpc>
              <a:spcBef>
                <a:spcPts val="1400"/>
              </a:spcBef>
            </a:pPr>
            <a:r>
              <a:rPr lang="en-US" sz="1800" b="1" dirty="0">
                <a:ea typeface="+mn-lt"/>
                <a:cs typeface="+mn-lt"/>
              </a:rPr>
              <a:t>Pie chart: </a:t>
            </a:r>
            <a:r>
              <a:rPr lang="en-US" sz="1800" dirty="0">
                <a:ea typeface="+mn-lt"/>
                <a:cs typeface="+mn-lt"/>
              </a:rPr>
              <a:t>To show the Total Success Launches by Site.</a:t>
            </a:r>
            <a:endParaRPr lang="en-US" sz="1800" dirty="0">
              <a:solidFill>
                <a:schemeClr val="accent3">
                  <a:lumMod val="25000"/>
                </a:schemeClr>
              </a:solidFill>
              <a:latin typeface="Calibri"/>
              <a:cs typeface="Calibri"/>
            </a:endParaRPr>
          </a:p>
          <a:p>
            <a:pPr lvl="1">
              <a:lnSpc>
                <a:spcPct val="100000"/>
              </a:lnSpc>
              <a:spcBef>
                <a:spcPts val="1400"/>
              </a:spcBef>
            </a:pPr>
            <a:r>
              <a:rPr lang="en-US" sz="1800" b="1" dirty="0">
                <a:ea typeface="+mn-lt"/>
                <a:cs typeface="+mn-lt"/>
              </a:rPr>
              <a:t>Range Slider:  </a:t>
            </a:r>
            <a:r>
              <a:rPr lang="en-US" sz="1800" dirty="0">
                <a:ea typeface="+mn-lt"/>
                <a:cs typeface="+mn-lt"/>
              </a:rPr>
              <a:t>To e</a:t>
            </a:r>
            <a:r>
              <a:rPr lang="en-US" sz="1800" dirty="0">
                <a:solidFill>
                  <a:schemeClr val="accent3">
                    <a:lumMod val="25000"/>
                  </a:schemeClr>
                </a:solidFill>
                <a:ea typeface="+mn-lt"/>
                <a:cs typeface="+mn-lt"/>
              </a:rPr>
              <a:t>nable the </a:t>
            </a:r>
            <a:r>
              <a:rPr lang="en-US" sz="1800" dirty="0">
                <a:ea typeface="+mn-lt"/>
                <a:cs typeface="+mn-lt"/>
              </a:rPr>
              <a:t>Payload</a:t>
            </a:r>
            <a:r>
              <a:rPr lang="en-US" sz="1800" dirty="0">
                <a:solidFill>
                  <a:srgbClr val="000000"/>
                </a:solidFill>
                <a:ea typeface="+mn-lt"/>
                <a:cs typeface="+mn-lt"/>
              </a:rPr>
              <a:t> Mass</a:t>
            </a:r>
            <a:r>
              <a:rPr lang="en-US" sz="1800" dirty="0">
                <a:solidFill>
                  <a:schemeClr val="accent3">
                    <a:lumMod val="25000"/>
                  </a:schemeClr>
                </a:solidFill>
                <a:ea typeface="+mn-lt"/>
                <a:cs typeface="+mn-lt"/>
              </a:rPr>
              <a:t> selection.</a:t>
            </a:r>
            <a:endParaRPr lang="en-US" sz="1800" dirty="0">
              <a:solidFill>
                <a:schemeClr val="accent3">
                  <a:lumMod val="25000"/>
                </a:schemeClr>
              </a:solidFill>
              <a:latin typeface="Calibri"/>
              <a:cs typeface="Calibri"/>
            </a:endParaRPr>
          </a:p>
          <a:p>
            <a:pPr lvl="1">
              <a:lnSpc>
                <a:spcPct val="100000"/>
              </a:lnSpc>
              <a:spcBef>
                <a:spcPts val="1400"/>
              </a:spcBef>
            </a:pPr>
            <a:r>
              <a:rPr lang="en-US" sz="1800" b="1" dirty="0">
                <a:ea typeface="+mn-lt"/>
                <a:cs typeface="+mn-lt"/>
              </a:rPr>
              <a:t>Scatter Plot: </a:t>
            </a:r>
            <a:r>
              <a:rPr lang="en-US" sz="1800" dirty="0">
                <a:ea typeface="+mn-lt"/>
                <a:cs typeface="+mn-lt"/>
              </a:rPr>
              <a:t>To show the relationship</a:t>
            </a:r>
            <a:r>
              <a:rPr lang="en-US" sz="1800" b="1" dirty="0">
                <a:ea typeface="+mn-lt"/>
                <a:cs typeface="+mn-lt"/>
              </a:rPr>
              <a:t> </a:t>
            </a:r>
            <a:r>
              <a:rPr lang="en-US" sz="1800" dirty="0">
                <a:ea typeface="+mn-lt"/>
                <a:cs typeface="+mn-lt"/>
              </a:rPr>
              <a:t>among </a:t>
            </a:r>
            <a:r>
              <a:rPr lang="en-US" sz="1800" dirty="0">
                <a:solidFill>
                  <a:schemeClr val="accent3">
                    <a:lumMod val="25000"/>
                  </a:schemeClr>
                </a:solidFill>
                <a:ea typeface="+mn-lt"/>
                <a:cs typeface="+mn-lt"/>
              </a:rPr>
              <a:t> </a:t>
            </a:r>
            <a:r>
              <a:rPr lang="en-US" sz="1800" dirty="0">
                <a:ea typeface="+mn-lt"/>
                <a:cs typeface="+mn-lt"/>
              </a:rPr>
              <a:t>Payload Mass and mission outcomes for the selected Sites.</a:t>
            </a:r>
          </a:p>
          <a:p>
            <a:pPr lvl="1">
              <a:lnSpc>
                <a:spcPct val="100000"/>
              </a:lnSpc>
              <a:spcBef>
                <a:spcPts val="1400"/>
              </a:spcBef>
            </a:pPr>
            <a:endParaRPr lang="en-US" sz="1800" dirty="0">
              <a:solidFill>
                <a:srgbClr val="292929"/>
              </a:solidFill>
              <a:latin typeface="Calibri"/>
              <a:cs typeface="Calibri"/>
            </a:endParaRPr>
          </a:p>
          <a:p>
            <a:pPr>
              <a:lnSpc>
                <a:spcPct val="100000"/>
              </a:lnSpc>
              <a:spcBef>
                <a:spcPts val="1400"/>
              </a:spcBef>
            </a:pPr>
            <a:r>
              <a:rPr lang="en-US" sz="2200" b="1" dirty="0">
                <a:latin typeface="Abadi"/>
                <a:cs typeface="Calibri"/>
              </a:rPr>
              <a:t>GitHub URL:  </a:t>
            </a:r>
          </a:p>
          <a:p>
            <a:pPr>
              <a:lnSpc>
                <a:spcPct val="100000"/>
              </a:lnSpc>
              <a:spcBef>
                <a:spcPts val="1400"/>
              </a:spcBef>
            </a:pPr>
            <a:r>
              <a:rPr lang="en-US" sz="2200" dirty="0">
                <a:latin typeface="Abadi"/>
                <a:cs typeface="Calibri"/>
                <a:hlinkClick r:id="rId3"/>
              </a:rPr>
              <a:t>https://github.com/DanielEduardoLopez/IBM-SpaceX/blob/main/7-spacex_dash_app.py</a:t>
            </a:r>
            <a:r>
              <a:rPr lang="en-US" sz="2200" dirty="0">
                <a:latin typeface="Abadi"/>
                <a:cs typeface="Calibri"/>
              </a:rPr>
              <a:t> </a:t>
            </a:r>
            <a:endParaRPr lang="en-US"/>
          </a:p>
          <a:p>
            <a:pPr>
              <a:lnSpc>
                <a:spcPct val="100000"/>
              </a:lnSpc>
              <a:spcBef>
                <a:spcPts val="1400"/>
              </a:spcBef>
            </a:pPr>
            <a:r>
              <a:rPr lang="en-US" sz="2200" dirty="0">
                <a:latin typeface="Abadi" panose="020B0604020104020204" pitchFamily="34" charset="0"/>
                <a:hlinkClick r:id="rId4"/>
              </a:rPr>
              <a:t>https://github.com/DanielEduardoLopez/IBM-SpaceX/blob/main/8-SpaceX_Dashboard.ipynb</a:t>
            </a:r>
            <a:r>
              <a:rPr lang="en-US" sz="2200" dirty="0">
                <a:latin typeface="Abadi" panose="020B0604020104020204" pitchFamily="34" charset="0"/>
              </a:rPr>
              <a:t> </a:t>
            </a:r>
          </a:p>
          <a:p>
            <a:pPr>
              <a:lnSpc>
                <a:spcPct val="100000"/>
              </a:lnSpc>
              <a:spcBef>
                <a:spcPts val="1400"/>
              </a:spcBef>
            </a:pPr>
            <a:endParaRPr lang="en-US" sz="2200" dirty="0">
              <a:solidFill>
                <a:srgbClr val="292929"/>
              </a:solidFill>
              <a:latin typeface="Abadi"/>
              <a:cs typeface="Calibri" panose="020F0502020204030204"/>
            </a:endParaRPr>
          </a:p>
          <a:p>
            <a:endParaRPr lang="en-US" dirty="0">
              <a:cs typeface="Calibri" panose="020F0502020204030204"/>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842910" cy="4380092"/>
          </a:xfrm>
          <a:prstGeom prst="rect">
            <a:avLst/>
          </a:prstGeom>
        </p:spPr>
        <p:txBody>
          <a:bodyPr lIns="91440" tIns="45720" rIns="91440" bIns="45720" anchor="t">
            <a:normAutofit/>
          </a:bodyPr>
          <a:lstStyle/>
          <a:p>
            <a:pPr>
              <a:lnSpc>
                <a:spcPct val="100000"/>
              </a:lnSpc>
              <a:spcBef>
                <a:spcPts val="1400"/>
              </a:spcBef>
            </a:pPr>
            <a:r>
              <a:rPr lang="en-US" sz="2200" dirty="0">
                <a:latin typeface="Abadi" panose="020B0604020104020204" pitchFamily="34" charset="0"/>
                <a:cs typeface="Calibri"/>
              </a:rPr>
              <a:t>The purpose of this step was to build a Classification model for predicting the landing of the first phase; as well as finding the best hyperparameters and the best model.</a:t>
            </a:r>
          </a:p>
          <a:p>
            <a:pPr>
              <a:lnSpc>
                <a:spcPct val="100000"/>
              </a:lnSpc>
              <a:spcBef>
                <a:spcPts val="1400"/>
              </a:spcBef>
            </a:pPr>
            <a:r>
              <a:rPr lang="en-US" sz="2200" b="1" dirty="0">
                <a:latin typeface="Abadi" panose="020B0604020104020204" pitchFamily="34" charset="0"/>
                <a:cs typeface="Calibri"/>
              </a:rPr>
              <a:t>GitHub URL</a:t>
            </a:r>
            <a:r>
              <a:rPr lang="en-US" sz="2200" b="1" dirty="0">
                <a:solidFill>
                  <a:srgbClr val="1C7DDB"/>
                </a:solidFill>
                <a:latin typeface="Abadi" panose="020B0604020104020204" pitchFamily="34" charset="0"/>
                <a:cs typeface="Calibri"/>
              </a:rPr>
              <a:t>:  </a:t>
            </a:r>
            <a:r>
              <a:rPr lang="en-US" sz="2200" dirty="0">
                <a:solidFill>
                  <a:srgbClr val="1C7DDB"/>
                </a:solidFill>
                <a:latin typeface="Abadi" panose="020B0604020104020204" pitchFamily="34" charset="0"/>
                <a:cs typeface="Calibri"/>
                <a:hlinkClick r:id="rId3"/>
              </a:rPr>
              <a:t>https://github.com/DanielEduardoLopez/IBM-SpaceX/blob/main/9-SpaceX_Machine%20Learning%20Prediction.ipynb</a:t>
            </a:r>
            <a:r>
              <a:rPr lang="en-US" sz="2200" dirty="0">
                <a:solidFill>
                  <a:srgbClr val="1C7DDB"/>
                </a:solidFill>
                <a:latin typeface="Abadi" panose="020B0604020104020204" pitchFamily="34" charset="0"/>
                <a:cs typeface="Calibri"/>
              </a:rPr>
              <a:t> </a:t>
            </a:r>
            <a:endParaRPr lang="en-US" sz="2200" dirty="0">
              <a:solidFill>
                <a:schemeClr val="accent3">
                  <a:lumMod val="25000"/>
                </a:schemeClr>
              </a:solidFill>
              <a:latin typeface="Abadi" panose="020B0604020104020204" pitchFamily="34" charset="0"/>
            </a:endParaRPr>
          </a:p>
          <a:p>
            <a:endParaRPr lang="en-US" dirty="0">
              <a:cs typeface="Calibri" panose="020F0502020204030204"/>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6" name="Diagrama 2">
            <a:extLst>
              <a:ext uri="{FF2B5EF4-FFF2-40B4-BE49-F238E27FC236}">
                <a16:creationId xmlns:a16="http://schemas.microsoft.com/office/drawing/2014/main" id="{8B5C174D-D39F-E348-FE16-36D57AD31A30}"/>
              </a:ext>
            </a:extLst>
          </p:cNvPr>
          <p:cNvGraphicFramePr/>
          <p:nvPr>
            <p:extLst>
              <p:ext uri="{D42A27DB-BD31-4B8C-83A1-F6EECF244321}">
                <p14:modId xmlns:p14="http://schemas.microsoft.com/office/powerpoint/2010/main" val="2026474936"/>
              </p:ext>
            </p:extLst>
          </p:nvPr>
        </p:nvGraphicFramePr>
        <p:xfrm>
          <a:off x="5836693" y="1436721"/>
          <a:ext cx="4842910" cy="499049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606054"/>
            <a:ext cx="9325970" cy="183732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Exploratory data analysis results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graphicFrame>
        <p:nvGraphicFramePr>
          <p:cNvPr id="3" name="Tabla 4">
            <a:extLst>
              <a:ext uri="{FF2B5EF4-FFF2-40B4-BE49-F238E27FC236}">
                <a16:creationId xmlns:a16="http://schemas.microsoft.com/office/drawing/2014/main" id="{44D4FDC9-FC60-635E-8327-82B150C3A387}"/>
              </a:ext>
            </a:extLst>
          </p:cNvPr>
          <p:cNvGraphicFramePr>
            <a:graphicFrameLocks noGrp="1"/>
          </p:cNvGraphicFramePr>
          <p:nvPr>
            <p:extLst>
              <p:ext uri="{D42A27DB-BD31-4B8C-83A1-F6EECF244321}">
                <p14:modId xmlns:p14="http://schemas.microsoft.com/office/powerpoint/2010/main" val="4057633478"/>
              </p:ext>
            </p:extLst>
          </p:nvPr>
        </p:nvGraphicFramePr>
        <p:xfrm>
          <a:off x="2486131" y="4331094"/>
          <a:ext cx="2978131" cy="1753999"/>
        </p:xfrm>
        <a:graphic>
          <a:graphicData uri="http://schemas.openxmlformats.org/drawingml/2006/table">
            <a:tbl>
              <a:tblPr firstRow="1" bandRow="1">
                <a:tableStyleId>{5C22544A-7EE6-4342-B048-85BDC9FD1C3A}</a:tableStyleId>
              </a:tblPr>
              <a:tblGrid>
                <a:gridCol w="982362">
                  <a:extLst>
                    <a:ext uri="{9D8B030D-6E8A-4147-A177-3AD203B41FA5}">
                      <a16:colId xmlns:a16="http://schemas.microsoft.com/office/drawing/2014/main" val="2558117906"/>
                    </a:ext>
                  </a:extLst>
                </a:gridCol>
                <a:gridCol w="1995769">
                  <a:extLst>
                    <a:ext uri="{9D8B030D-6E8A-4147-A177-3AD203B41FA5}">
                      <a16:colId xmlns:a16="http://schemas.microsoft.com/office/drawing/2014/main" val="937891332"/>
                    </a:ext>
                  </a:extLst>
                </a:gridCol>
              </a:tblGrid>
              <a:tr h="641479">
                <a:tc>
                  <a:txBody>
                    <a:bodyPr/>
                    <a:lstStyle/>
                    <a:p>
                      <a:pPr lvl="0" algn="ctr">
                        <a:buNone/>
                      </a:pPr>
                      <a:r>
                        <a:rPr lang="es-MX" sz="1800" b="1" i="0" u="none" strike="noStrike" noProof="0" dirty="0" err="1">
                          <a:latin typeface="Calibri"/>
                        </a:rPr>
                        <a:t>Year</a:t>
                      </a:r>
                      <a:endParaRPr lang="es-MX" dirty="0" err="1"/>
                    </a:p>
                  </a:txBody>
                  <a:tcPr/>
                </a:tc>
                <a:tc>
                  <a:txBody>
                    <a:bodyPr/>
                    <a:lstStyle/>
                    <a:p>
                      <a:pPr lvl="0" algn="ctr">
                        <a:buNone/>
                      </a:pPr>
                      <a:r>
                        <a:rPr lang="es-MX" sz="1800" b="1" i="0" u="none" strike="noStrike" noProof="0" dirty="0" err="1">
                          <a:latin typeface="Calibri"/>
                        </a:rPr>
                        <a:t>Successful</a:t>
                      </a:r>
                      <a:r>
                        <a:rPr lang="es-MX" sz="1800" b="1" i="0" u="none" strike="noStrike" noProof="0" dirty="0">
                          <a:latin typeface="Calibri"/>
                        </a:rPr>
                        <a:t> </a:t>
                      </a:r>
                      <a:r>
                        <a:rPr lang="es-MX" sz="1800" b="1" i="0" u="none" strike="noStrike" noProof="0" dirty="0" err="1">
                          <a:latin typeface="Calibri"/>
                        </a:rPr>
                        <a:t>Landing</a:t>
                      </a:r>
                      <a:r>
                        <a:rPr lang="es-MX" sz="1800" b="1" i="0" u="none" strike="noStrike" noProof="0" dirty="0">
                          <a:latin typeface="Calibri"/>
                        </a:rPr>
                        <a:t> </a:t>
                      </a:r>
                      <a:r>
                        <a:rPr lang="es-MX" sz="1800" b="1" i="0" u="none" strike="noStrike" noProof="0" dirty="0" err="1">
                          <a:latin typeface="Calibri"/>
                        </a:rPr>
                        <a:t>Outcomes</a:t>
                      </a:r>
                      <a:endParaRPr lang="es-MX" dirty="0" err="1"/>
                    </a:p>
                  </a:txBody>
                  <a:tcPr/>
                </a:tc>
                <a:extLst>
                  <a:ext uri="{0D108BD9-81ED-4DB2-BD59-A6C34878D82A}">
                    <a16:rowId xmlns:a16="http://schemas.microsoft.com/office/drawing/2014/main" val="1576118721"/>
                  </a:ext>
                </a:extLst>
              </a:tr>
              <a:tr h="370840">
                <a:tc>
                  <a:txBody>
                    <a:bodyPr/>
                    <a:lstStyle/>
                    <a:p>
                      <a:pPr algn="ctr"/>
                      <a:r>
                        <a:rPr lang="es-MX" dirty="0"/>
                        <a:t>2017</a:t>
                      </a:r>
                    </a:p>
                  </a:txBody>
                  <a:tcPr/>
                </a:tc>
                <a:tc>
                  <a:txBody>
                    <a:bodyPr/>
                    <a:lstStyle/>
                    <a:p>
                      <a:pPr algn="ctr"/>
                      <a:r>
                        <a:rPr lang="es-MX" dirty="0"/>
                        <a:t>4</a:t>
                      </a:r>
                    </a:p>
                  </a:txBody>
                  <a:tcPr/>
                </a:tc>
                <a:extLst>
                  <a:ext uri="{0D108BD9-81ED-4DB2-BD59-A6C34878D82A}">
                    <a16:rowId xmlns:a16="http://schemas.microsoft.com/office/drawing/2014/main" val="1335368755"/>
                  </a:ext>
                </a:extLst>
              </a:tr>
              <a:tr h="370840">
                <a:tc>
                  <a:txBody>
                    <a:bodyPr/>
                    <a:lstStyle/>
                    <a:p>
                      <a:pPr algn="ctr"/>
                      <a:r>
                        <a:rPr lang="es-MX" dirty="0"/>
                        <a:t>2016</a:t>
                      </a:r>
                    </a:p>
                  </a:txBody>
                  <a:tcPr/>
                </a:tc>
                <a:tc>
                  <a:txBody>
                    <a:bodyPr/>
                    <a:lstStyle/>
                    <a:p>
                      <a:pPr algn="ctr"/>
                      <a:r>
                        <a:rPr lang="es-MX" dirty="0"/>
                        <a:t>5</a:t>
                      </a:r>
                    </a:p>
                  </a:txBody>
                  <a:tcPr/>
                </a:tc>
                <a:extLst>
                  <a:ext uri="{0D108BD9-81ED-4DB2-BD59-A6C34878D82A}">
                    <a16:rowId xmlns:a16="http://schemas.microsoft.com/office/drawing/2014/main" val="1942823442"/>
                  </a:ext>
                </a:extLst>
              </a:tr>
              <a:tr h="370840">
                <a:tc>
                  <a:txBody>
                    <a:bodyPr/>
                    <a:lstStyle/>
                    <a:p>
                      <a:pPr algn="ctr"/>
                      <a:r>
                        <a:rPr lang="es-MX" dirty="0"/>
                        <a:t>2015</a:t>
                      </a:r>
                    </a:p>
                  </a:txBody>
                  <a:tcPr/>
                </a:tc>
                <a:tc>
                  <a:txBody>
                    <a:bodyPr/>
                    <a:lstStyle/>
                    <a:p>
                      <a:pPr algn="ctr"/>
                      <a:r>
                        <a:rPr lang="es-MX" dirty="0"/>
                        <a:t>1</a:t>
                      </a:r>
                    </a:p>
                  </a:txBody>
                  <a:tcPr/>
                </a:tc>
                <a:extLst>
                  <a:ext uri="{0D108BD9-81ED-4DB2-BD59-A6C34878D82A}">
                    <a16:rowId xmlns:a16="http://schemas.microsoft.com/office/drawing/2014/main" val="1639191877"/>
                  </a:ext>
                </a:extLst>
              </a:tr>
            </a:tbl>
          </a:graphicData>
        </a:graphic>
      </p:graphicFrame>
      <p:graphicFrame>
        <p:nvGraphicFramePr>
          <p:cNvPr id="11" name="Tabla 11">
            <a:extLst>
              <a:ext uri="{FF2B5EF4-FFF2-40B4-BE49-F238E27FC236}">
                <a16:creationId xmlns:a16="http://schemas.microsoft.com/office/drawing/2014/main" id="{049E9753-2F61-B9BB-CA34-A8709274FAC9}"/>
              </a:ext>
            </a:extLst>
          </p:cNvPr>
          <p:cNvGraphicFramePr>
            <a:graphicFrameLocks noGrp="1"/>
          </p:cNvGraphicFramePr>
          <p:nvPr>
            <p:extLst>
              <p:ext uri="{D42A27DB-BD31-4B8C-83A1-F6EECF244321}">
                <p14:modId xmlns:p14="http://schemas.microsoft.com/office/powerpoint/2010/main" val="1227080164"/>
              </p:ext>
            </p:extLst>
          </p:nvPr>
        </p:nvGraphicFramePr>
        <p:xfrm>
          <a:off x="1781643" y="2203244"/>
          <a:ext cx="4455659" cy="1752600"/>
        </p:xfrm>
        <a:graphic>
          <a:graphicData uri="http://schemas.openxmlformats.org/drawingml/2006/table">
            <a:tbl>
              <a:tblPr firstRow="1" bandRow="1">
                <a:tableStyleId>{5C22544A-7EE6-4342-B048-85BDC9FD1C3A}</a:tableStyleId>
              </a:tblPr>
              <a:tblGrid>
                <a:gridCol w="2259331">
                  <a:extLst>
                    <a:ext uri="{9D8B030D-6E8A-4147-A177-3AD203B41FA5}">
                      <a16:colId xmlns:a16="http://schemas.microsoft.com/office/drawing/2014/main" val="482874766"/>
                    </a:ext>
                  </a:extLst>
                </a:gridCol>
                <a:gridCol w="1098164">
                  <a:extLst>
                    <a:ext uri="{9D8B030D-6E8A-4147-A177-3AD203B41FA5}">
                      <a16:colId xmlns:a16="http://schemas.microsoft.com/office/drawing/2014/main" val="3372710474"/>
                    </a:ext>
                  </a:extLst>
                </a:gridCol>
                <a:gridCol w="1098164">
                  <a:extLst>
                    <a:ext uri="{9D8B030D-6E8A-4147-A177-3AD203B41FA5}">
                      <a16:colId xmlns:a16="http://schemas.microsoft.com/office/drawing/2014/main" val="1755661691"/>
                    </a:ext>
                  </a:extLst>
                </a:gridCol>
              </a:tblGrid>
              <a:tr h="370840">
                <a:tc>
                  <a:txBody>
                    <a:bodyPr/>
                    <a:lstStyle/>
                    <a:p>
                      <a:pPr algn="ctr"/>
                      <a:r>
                        <a:rPr lang="es-MX" dirty="0" err="1"/>
                        <a:t>Launch</a:t>
                      </a:r>
                      <a:r>
                        <a:rPr lang="es-MX" dirty="0"/>
                        <a:t> Site</a:t>
                      </a:r>
                    </a:p>
                  </a:txBody>
                  <a:tcPr/>
                </a:tc>
                <a:tc>
                  <a:txBody>
                    <a:bodyPr/>
                    <a:lstStyle/>
                    <a:p>
                      <a:pPr algn="ctr"/>
                      <a:r>
                        <a:rPr lang="es-MX" dirty="0" err="1"/>
                        <a:t>Count</a:t>
                      </a:r>
                    </a:p>
                  </a:txBody>
                  <a:tcPr/>
                </a:tc>
                <a:tc>
                  <a:txBody>
                    <a:bodyPr/>
                    <a:lstStyle/>
                    <a:p>
                      <a:pPr lvl="0" algn="ctr">
                        <a:buNone/>
                      </a:pPr>
                      <a:r>
                        <a:rPr lang="es-MX" sz="1800" b="1" i="0" u="none" strike="noStrike" noProof="0" dirty="0" err="1">
                          <a:latin typeface="Calibri"/>
                        </a:rPr>
                        <a:t>Success</a:t>
                      </a:r>
                      <a:r>
                        <a:rPr lang="es-MX" sz="1800" b="1" i="0" u="none" strike="noStrike" noProof="0" dirty="0">
                          <a:latin typeface="Calibri"/>
                        </a:rPr>
                        <a:t> </a:t>
                      </a:r>
                      <a:r>
                        <a:rPr lang="es-MX" sz="1800" b="1" i="0" u="none" strike="noStrike" noProof="0" dirty="0" err="1">
                          <a:latin typeface="Calibri"/>
                        </a:rPr>
                        <a:t>Rate</a:t>
                      </a:r>
                      <a:endParaRPr lang="es-MX" b="1" i="0" dirty="0" err="1">
                        <a:latin typeface="Calibri"/>
                      </a:endParaRPr>
                    </a:p>
                  </a:txBody>
                  <a:tcPr/>
                </a:tc>
                <a:extLst>
                  <a:ext uri="{0D108BD9-81ED-4DB2-BD59-A6C34878D82A}">
                    <a16:rowId xmlns:a16="http://schemas.microsoft.com/office/drawing/2014/main" val="562567059"/>
                  </a:ext>
                </a:extLst>
              </a:tr>
              <a:tr h="370840">
                <a:tc>
                  <a:txBody>
                    <a:bodyPr/>
                    <a:lstStyle/>
                    <a:p>
                      <a:pPr lvl="0">
                        <a:buNone/>
                      </a:pPr>
                      <a:r>
                        <a:rPr lang="es-MX" sz="1800" b="0" i="0" u="none" strike="noStrike" noProof="0" dirty="0">
                          <a:latin typeface="Consolas"/>
                        </a:rPr>
                        <a:t>CCAFS SLC 40</a:t>
                      </a:r>
                    </a:p>
                  </a:txBody>
                  <a:tcPr/>
                </a:tc>
                <a:tc>
                  <a:txBody>
                    <a:bodyPr/>
                    <a:lstStyle/>
                    <a:p>
                      <a:pPr lvl="0">
                        <a:buNone/>
                      </a:pPr>
                      <a:r>
                        <a:rPr lang="es-MX" sz="1800" b="0" i="0" u="none" strike="noStrike" noProof="0" dirty="0">
                          <a:latin typeface="Consolas"/>
                        </a:rPr>
                        <a:t>55</a:t>
                      </a:r>
                      <a:endParaRPr lang="es-MX" dirty="0"/>
                    </a:p>
                  </a:txBody>
                  <a:tcPr/>
                </a:tc>
                <a:tc>
                  <a:txBody>
                    <a:bodyPr/>
                    <a:lstStyle/>
                    <a:p>
                      <a:pPr lvl="0">
                        <a:buNone/>
                      </a:pPr>
                      <a:r>
                        <a:rPr lang="es-MX" sz="1800" b="0" i="0" u="none" strike="noStrike" noProof="0" dirty="0">
                          <a:latin typeface="Consolas"/>
                        </a:rPr>
                        <a:t>60.00%</a:t>
                      </a:r>
                    </a:p>
                  </a:txBody>
                  <a:tcPr/>
                </a:tc>
                <a:extLst>
                  <a:ext uri="{0D108BD9-81ED-4DB2-BD59-A6C34878D82A}">
                    <a16:rowId xmlns:a16="http://schemas.microsoft.com/office/drawing/2014/main" val="2359716271"/>
                  </a:ext>
                </a:extLst>
              </a:tr>
              <a:tr h="370840">
                <a:tc>
                  <a:txBody>
                    <a:bodyPr/>
                    <a:lstStyle/>
                    <a:p>
                      <a:pPr lvl="0">
                        <a:buNone/>
                      </a:pPr>
                      <a:r>
                        <a:rPr lang="es-MX" sz="1800" b="0" i="0" u="none" strike="noStrike" noProof="0" dirty="0">
                          <a:latin typeface="Consolas"/>
                        </a:rPr>
                        <a:t>KSC LC 39A    </a:t>
                      </a:r>
                      <a:endParaRPr lang="es-MX" dirty="0"/>
                    </a:p>
                  </a:txBody>
                  <a:tcPr/>
                </a:tc>
                <a:tc>
                  <a:txBody>
                    <a:bodyPr/>
                    <a:lstStyle/>
                    <a:p>
                      <a:pPr lvl="0">
                        <a:buNone/>
                      </a:pPr>
                      <a:r>
                        <a:rPr lang="es-MX" sz="1800" b="0" i="0" u="none" strike="noStrike" noProof="0" dirty="0">
                          <a:latin typeface="Consolas"/>
                        </a:rPr>
                        <a:t>22</a:t>
                      </a:r>
                      <a:endParaRPr lang="es-MX" dirty="0"/>
                    </a:p>
                  </a:txBody>
                  <a:tcPr/>
                </a:tc>
                <a:tc>
                  <a:txBody>
                    <a:bodyPr/>
                    <a:lstStyle/>
                    <a:p>
                      <a:pPr lvl="0">
                        <a:buNone/>
                      </a:pPr>
                      <a:r>
                        <a:rPr lang="es-MX" sz="1800" b="0" i="0" u="none" strike="noStrike" noProof="0" dirty="0">
                          <a:latin typeface="Consolas"/>
                        </a:rPr>
                        <a:t>77.27%</a:t>
                      </a:r>
                    </a:p>
                  </a:txBody>
                  <a:tcPr/>
                </a:tc>
                <a:extLst>
                  <a:ext uri="{0D108BD9-81ED-4DB2-BD59-A6C34878D82A}">
                    <a16:rowId xmlns:a16="http://schemas.microsoft.com/office/drawing/2014/main" val="3199701882"/>
                  </a:ext>
                </a:extLst>
              </a:tr>
              <a:tr h="370840">
                <a:tc>
                  <a:txBody>
                    <a:bodyPr/>
                    <a:lstStyle/>
                    <a:p>
                      <a:pPr lvl="0">
                        <a:buNone/>
                      </a:pPr>
                      <a:r>
                        <a:rPr lang="es-MX" sz="1800" b="0" i="0" u="none" strike="noStrike" noProof="0" dirty="0">
                          <a:latin typeface="Consolas"/>
                        </a:rPr>
                        <a:t>VAFB SLC 4E</a:t>
                      </a:r>
                      <a:endParaRPr lang="es-MX" dirty="0"/>
                    </a:p>
                  </a:txBody>
                  <a:tcPr/>
                </a:tc>
                <a:tc>
                  <a:txBody>
                    <a:bodyPr/>
                    <a:lstStyle/>
                    <a:p>
                      <a:pPr lvl="0">
                        <a:buNone/>
                      </a:pPr>
                      <a:r>
                        <a:rPr lang="es-MX" sz="1800" b="0" i="0" u="none" strike="noStrike" noProof="0" dirty="0">
                          <a:latin typeface="Consolas"/>
                        </a:rPr>
                        <a:t>13</a:t>
                      </a:r>
                      <a:endParaRPr lang="es-MX" dirty="0"/>
                    </a:p>
                  </a:txBody>
                  <a:tcPr/>
                </a:tc>
                <a:tc>
                  <a:txBody>
                    <a:bodyPr/>
                    <a:lstStyle/>
                    <a:p>
                      <a:pPr lvl="0">
                        <a:buNone/>
                      </a:pPr>
                      <a:r>
                        <a:rPr lang="es-MX" sz="1800" b="0" i="0" u="none" strike="noStrike" noProof="0" dirty="0">
                          <a:latin typeface="Consolas"/>
                        </a:rPr>
                        <a:t>76.92%</a:t>
                      </a:r>
                    </a:p>
                  </a:txBody>
                  <a:tcPr/>
                </a:tc>
                <a:extLst>
                  <a:ext uri="{0D108BD9-81ED-4DB2-BD59-A6C34878D82A}">
                    <a16:rowId xmlns:a16="http://schemas.microsoft.com/office/drawing/2014/main" val="2020488171"/>
                  </a:ext>
                </a:extLst>
              </a:tr>
            </a:tbl>
          </a:graphicData>
        </a:graphic>
      </p:graphicFrame>
      <p:graphicFrame>
        <p:nvGraphicFramePr>
          <p:cNvPr id="13" name="Tabla 13">
            <a:extLst>
              <a:ext uri="{FF2B5EF4-FFF2-40B4-BE49-F238E27FC236}">
                <a16:creationId xmlns:a16="http://schemas.microsoft.com/office/drawing/2014/main" id="{C17D502D-B275-773A-05DD-91B6A9D6F41C}"/>
              </a:ext>
            </a:extLst>
          </p:cNvPr>
          <p:cNvGraphicFramePr>
            <a:graphicFrameLocks noGrp="1"/>
          </p:cNvGraphicFramePr>
          <p:nvPr>
            <p:extLst>
              <p:ext uri="{D42A27DB-BD31-4B8C-83A1-F6EECF244321}">
                <p14:modId xmlns:p14="http://schemas.microsoft.com/office/powerpoint/2010/main" val="1433144856"/>
              </p:ext>
            </p:extLst>
          </p:nvPr>
        </p:nvGraphicFramePr>
        <p:xfrm>
          <a:off x="6943114" y="1656904"/>
          <a:ext cx="3773161" cy="4719312"/>
        </p:xfrm>
        <a:graphic>
          <a:graphicData uri="http://schemas.openxmlformats.org/drawingml/2006/table">
            <a:tbl>
              <a:tblPr firstRow="1" bandRow="1">
                <a:tableStyleId>{5C22544A-7EE6-4342-B048-85BDC9FD1C3A}</a:tableStyleId>
              </a:tblPr>
              <a:tblGrid>
                <a:gridCol w="1222503">
                  <a:extLst>
                    <a:ext uri="{9D8B030D-6E8A-4147-A177-3AD203B41FA5}">
                      <a16:colId xmlns:a16="http://schemas.microsoft.com/office/drawing/2014/main" val="3678021587"/>
                    </a:ext>
                  </a:extLst>
                </a:gridCol>
                <a:gridCol w="1275329">
                  <a:extLst>
                    <a:ext uri="{9D8B030D-6E8A-4147-A177-3AD203B41FA5}">
                      <a16:colId xmlns:a16="http://schemas.microsoft.com/office/drawing/2014/main" val="2681830374"/>
                    </a:ext>
                  </a:extLst>
                </a:gridCol>
                <a:gridCol w="1275329">
                  <a:extLst>
                    <a:ext uri="{9D8B030D-6E8A-4147-A177-3AD203B41FA5}">
                      <a16:colId xmlns:a16="http://schemas.microsoft.com/office/drawing/2014/main" val="3774474047"/>
                    </a:ext>
                  </a:extLst>
                </a:gridCol>
              </a:tblGrid>
              <a:tr h="370840">
                <a:tc>
                  <a:txBody>
                    <a:bodyPr/>
                    <a:lstStyle/>
                    <a:p>
                      <a:pPr algn="ctr"/>
                      <a:r>
                        <a:rPr lang="es-MX" dirty="0" err="1"/>
                        <a:t>Orbit</a:t>
                      </a:r>
                    </a:p>
                  </a:txBody>
                  <a:tcPr/>
                </a:tc>
                <a:tc>
                  <a:txBody>
                    <a:bodyPr/>
                    <a:lstStyle/>
                    <a:p>
                      <a:r>
                        <a:rPr lang="es-MX" dirty="0" err="1"/>
                        <a:t>Count</a:t>
                      </a:r>
                    </a:p>
                  </a:txBody>
                  <a:tcPr/>
                </a:tc>
                <a:tc>
                  <a:txBody>
                    <a:bodyPr/>
                    <a:lstStyle/>
                    <a:p>
                      <a:pPr lvl="0" algn="ctr">
                        <a:buNone/>
                      </a:pPr>
                      <a:r>
                        <a:rPr lang="es-MX" dirty="0" err="1"/>
                        <a:t>Success</a:t>
                      </a:r>
                      <a:r>
                        <a:rPr lang="es-MX" dirty="0"/>
                        <a:t> </a:t>
                      </a:r>
                      <a:r>
                        <a:rPr lang="es-MX" dirty="0" err="1"/>
                        <a:t>Rate</a:t>
                      </a:r>
                    </a:p>
                  </a:txBody>
                  <a:tcPr/>
                </a:tc>
                <a:extLst>
                  <a:ext uri="{0D108BD9-81ED-4DB2-BD59-A6C34878D82A}">
                    <a16:rowId xmlns:a16="http://schemas.microsoft.com/office/drawing/2014/main" val="969208980"/>
                  </a:ext>
                </a:extLst>
              </a:tr>
              <a:tr h="370840">
                <a:tc>
                  <a:txBody>
                    <a:bodyPr/>
                    <a:lstStyle/>
                    <a:p>
                      <a:r>
                        <a:rPr lang="es-MX" dirty="0"/>
                        <a:t>GTO</a:t>
                      </a:r>
                    </a:p>
                  </a:txBody>
                  <a:tcPr/>
                </a:tc>
                <a:tc>
                  <a:txBody>
                    <a:bodyPr/>
                    <a:lstStyle/>
                    <a:p>
                      <a:r>
                        <a:rPr lang="es-MX" dirty="0"/>
                        <a:t>27</a:t>
                      </a:r>
                    </a:p>
                  </a:txBody>
                  <a:tcPr/>
                </a:tc>
                <a:tc>
                  <a:txBody>
                    <a:bodyPr/>
                    <a:lstStyle/>
                    <a:p>
                      <a:pPr lvl="0">
                        <a:buNone/>
                      </a:pPr>
                      <a:r>
                        <a:rPr lang="es-MX" sz="1800" b="0" i="0" u="none" strike="noStrike" noProof="0" dirty="0">
                          <a:latin typeface="Consolas"/>
                        </a:rPr>
                        <a:t>51.85%</a:t>
                      </a:r>
                      <a:endParaRPr lang="es-MX" dirty="0"/>
                    </a:p>
                  </a:txBody>
                  <a:tcPr/>
                </a:tc>
                <a:extLst>
                  <a:ext uri="{0D108BD9-81ED-4DB2-BD59-A6C34878D82A}">
                    <a16:rowId xmlns:a16="http://schemas.microsoft.com/office/drawing/2014/main" val="2609665140"/>
                  </a:ext>
                </a:extLst>
              </a:tr>
              <a:tr h="370840">
                <a:tc>
                  <a:txBody>
                    <a:bodyPr/>
                    <a:lstStyle/>
                    <a:p>
                      <a:r>
                        <a:rPr lang="es-MX" dirty="0"/>
                        <a:t>ISS</a:t>
                      </a:r>
                    </a:p>
                  </a:txBody>
                  <a:tcPr/>
                </a:tc>
                <a:tc>
                  <a:txBody>
                    <a:bodyPr/>
                    <a:lstStyle/>
                    <a:p>
                      <a:r>
                        <a:rPr lang="es-MX" dirty="0"/>
                        <a:t>21</a:t>
                      </a:r>
                    </a:p>
                  </a:txBody>
                  <a:tcPr/>
                </a:tc>
                <a:tc>
                  <a:txBody>
                    <a:bodyPr/>
                    <a:lstStyle/>
                    <a:p>
                      <a:pPr lvl="0">
                        <a:buNone/>
                      </a:pPr>
                      <a:r>
                        <a:rPr lang="es-MX" sz="1800" b="0" i="0" u="none" strike="noStrike" noProof="0" dirty="0">
                          <a:latin typeface="Consolas"/>
                        </a:rPr>
                        <a:t>61.90%</a:t>
                      </a:r>
                      <a:endParaRPr lang="es-MX" dirty="0"/>
                    </a:p>
                  </a:txBody>
                  <a:tcPr/>
                </a:tc>
                <a:extLst>
                  <a:ext uri="{0D108BD9-81ED-4DB2-BD59-A6C34878D82A}">
                    <a16:rowId xmlns:a16="http://schemas.microsoft.com/office/drawing/2014/main" val="4057149393"/>
                  </a:ext>
                </a:extLst>
              </a:tr>
              <a:tr h="370840">
                <a:tc>
                  <a:txBody>
                    <a:bodyPr/>
                    <a:lstStyle/>
                    <a:p>
                      <a:r>
                        <a:rPr lang="es-MX" dirty="0"/>
                        <a:t>VLEO</a:t>
                      </a:r>
                    </a:p>
                  </a:txBody>
                  <a:tcPr/>
                </a:tc>
                <a:tc>
                  <a:txBody>
                    <a:bodyPr/>
                    <a:lstStyle/>
                    <a:p>
                      <a:r>
                        <a:rPr lang="es-MX" dirty="0"/>
                        <a:t>14</a:t>
                      </a:r>
                    </a:p>
                  </a:txBody>
                  <a:tcPr/>
                </a:tc>
                <a:tc>
                  <a:txBody>
                    <a:bodyPr/>
                    <a:lstStyle/>
                    <a:p>
                      <a:pPr lvl="0">
                        <a:buNone/>
                      </a:pPr>
                      <a:r>
                        <a:rPr lang="es-MX" sz="1800" b="0" i="0" u="none" strike="noStrike" noProof="0" dirty="0">
                          <a:latin typeface="Consolas"/>
                        </a:rPr>
                        <a:t>85.71%</a:t>
                      </a:r>
                      <a:endParaRPr lang="es-MX" dirty="0"/>
                    </a:p>
                  </a:txBody>
                  <a:tcPr/>
                </a:tc>
                <a:extLst>
                  <a:ext uri="{0D108BD9-81ED-4DB2-BD59-A6C34878D82A}">
                    <a16:rowId xmlns:a16="http://schemas.microsoft.com/office/drawing/2014/main" val="3747094110"/>
                  </a:ext>
                </a:extLst>
              </a:tr>
              <a:tr h="370840">
                <a:tc>
                  <a:txBody>
                    <a:bodyPr/>
                    <a:lstStyle/>
                    <a:p>
                      <a:r>
                        <a:rPr lang="es-MX" dirty="0"/>
                        <a:t>PO</a:t>
                      </a:r>
                    </a:p>
                  </a:txBody>
                  <a:tcPr/>
                </a:tc>
                <a:tc>
                  <a:txBody>
                    <a:bodyPr/>
                    <a:lstStyle/>
                    <a:p>
                      <a:r>
                        <a:rPr lang="es-MX" dirty="0"/>
                        <a:t>9</a:t>
                      </a:r>
                    </a:p>
                  </a:txBody>
                  <a:tcPr/>
                </a:tc>
                <a:tc>
                  <a:txBody>
                    <a:bodyPr/>
                    <a:lstStyle/>
                    <a:p>
                      <a:pPr lvl="0">
                        <a:buNone/>
                      </a:pPr>
                      <a:r>
                        <a:rPr lang="es-MX" sz="1800" b="0" i="0" u="none" strike="noStrike" noProof="0" dirty="0">
                          <a:latin typeface="Consolas"/>
                        </a:rPr>
                        <a:t>66.67%</a:t>
                      </a:r>
                      <a:endParaRPr lang="es-MX" dirty="0"/>
                    </a:p>
                  </a:txBody>
                  <a:tcPr/>
                </a:tc>
                <a:extLst>
                  <a:ext uri="{0D108BD9-81ED-4DB2-BD59-A6C34878D82A}">
                    <a16:rowId xmlns:a16="http://schemas.microsoft.com/office/drawing/2014/main" val="2875738089"/>
                  </a:ext>
                </a:extLst>
              </a:tr>
              <a:tr h="370839">
                <a:tc>
                  <a:txBody>
                    <a:bodyPr/>
                    <a:lstStyle/>
                    <a:p>
                      <a:r>
                        <a:rPr lang="es-MX" dirty="0"/>
                        <a:t>LEO</a:t>
                      </a:r>
                    </a:p>
                  </a:txBody>
                  <a:tcPr/>
                </a:tc>
                <a:tc>
                  <a:txBody>
                    <a:bodyPr/>
                    <a:lstStyle/>
                    <a:p>
                      <a:r>
                        <a:rPr lang="es-MX" dirty="0"/>
                        <a:t>7</a:t>
                      </a:r>
                    </a:p>
                  </a:txBody>
                  <a:tcPr/>
                </a:tc>
                <a:tc>
                  <a:txBody>
                    <a:bodyPr/>
                    <a:lstStyle/>
                    <a:p>
                      <a:pPr lvl="0">
                        <a:buNone/>
                      </a:pPr>
                      <a:r>
                        <a:rPr lang="es-MX" sz="1800" b="0" i="0" u="none" strike="noStrike" noProof="0" dirty="0">
                          <a:latin typeface="Consolas"/>
                        </a:rPr>
                        <a:t>71.43%</a:t>
                      </a:r>
                      <a:endParaRPr lang="es-MX" dirty="0"/>
                    </a:p>
                  </a:txBody>
                  <a:tcPr/>
                </a:tc>
                <a:extLst>
                  <a:ext uri="{0D108BD9-81ED-4DB2-BD59-A6C34878D82A}">
                    <a16:rowId xmlns:a16="http://schemas.microsoft.com/office/drawing/2014/main" val="1998493084"/>
                  </a:ext>
                </a:extLst>
              </a:tr>
              <a:tr h="370840">
                <a:tc>
                  <a:txBody>
                    <a:bodyPr/>
                    <a:lstStyle/>
                    <a:p>
                      <a:r>
                        <a:rPr lang="es-MX" dirty="0"/>
                        <a:t>SSO</a:t>
                      </a:r>
                    </a:p>
                  </a:txBody>
                  <a:tcPr/>
                </a:tc>
                <a:tc>
                  <a:txBody>
                    <a:bodyPr/>
                    <a:lstStyle/>
                    <a:p>
                      <a:r>
                        <a:rPr lang="es-MX" dirty="0"/>
                        <a:t>5</a:t>
                      </a:r>
                    </a:p>
                  </a:txBody>
                  <a:tcPr/>
                </a:tc>
                <a:tc>
                  <a:txBody>
                    <a:bodyPr/>
                    <a:lstStyle/>
                    <a:p>
                      <a:pPr lvl="0">
                        <a:buNone/>
                      </a:pPr>
                      <a:r>
                        <a:rPr lang="es-MX" dirty="0"/>
                        <a:t>100.00%</a:t>
                      </a:r>
                    </a:p>
                  </a:txBody>
                  <a:tcPr/>
                </a:tc>
                <a:extLst>
                  <a:ext uri="{0D108BD9-81ED-4DB2-BD59-A6C34878D82A}">
                    <a16:rowId xmlns:a16="http://schemas.microsoft.com/office/drawing/2014/main" val="3026076652"/>
                  </a:ext>
                </a:extLst>
              </a:tr>
              <a:tr h="370840">
                <a:tc>
                  <a:txBody>
                    <a:bodyPr/>
                    <a:lstStyle/>
                    <a:p>
                      <a:r>
                        <a:rPr lang="es-MX" dirty="0"/>
                        <a:t>MEO</a:t>
                      </a:r>
                    </a:p>
                  </a:txBody>
                  <a:tcPr/>
                </a:tc>
                <a:tc>
                  <a:txBody>
                    <a:bodyPr/>
                    <a:lstStyle/>
                    <a:p>
                      <a:r>
                        <a:rPr lang="es-MX" dirty="0"/>
                        <a:t>3</a:t>
                      </a:r>
                    </a:p>
                  </a:txBody>
                  <a:tcPr/>
                </a:tc>
                <a:tc>
                  <a:txBody>
                    <a:bodyPr/>
                    <a:lstStyle/>
                    <a:p>
                      <a:pPr lvl="0" algn="l">
                        <a:lnSpc>
                          <a:spcPct val="100000"/>
                        </a:lnSpc>
                        <a:spcBef>
                          <a:spcPts val="0"/>
                        </a:spcBef>
                        <a:spcAft>
                          <a:spcPts val="0"/>
                        </a:spcAft>
                        <a:buNone/>
                      </a:pPr>
                      <a:r>
                        <a:rPr lang="es-MX" sz="1800" b="0" i="0" u="none" strike="noStrike" noProof="0" dirty="0">
                          <a:latin typeface="Consolas"/>
                        </a:rPr>
                        <a:t>66.67%</a:t>
                      </a:r>
                      <a:endParaRPr lang="es-MX" sz="1800" b="0" i="0" u="none" strike="noStrike" noProof="0" dirty="0">
                        <a:latin typeface="Calibri"/>
                      </a:endParaRPr>
                    </a:p>
                  </a:txBody>
                  <a:tcPr/>
                </a:tc>
                <a:extLst>
                  <a:ext uri="{0D108BD9-81ED-4DB2-BD59-A6C34878D82A}">
                    <a16:rowId xmlns:a16="http://schemas.microsoft.com/office/drawing/2014/main" val="3940266654"/>
                  </a:ext>
                </a:extLst>
              </a:tr>
              <a:tr h="370839">
                <a:tc>
                  <a:txBody>
                    <a:bodyPr/>
                    <a:lstStyle/>
                    <a:p>
                      <a:pPr lvl="0">
                        <a:buNone/>
                      </a:pPr>
                      <a:r>
                        <a:rPr lang="es-MX" dirty="0"/>
                        <a:t>ES-L1</a:t>
                      </a:r>
                    </a:p>
                  </a:txBody>
                  <a:tcPr/>
                </a:tc>
                <a:tc>
                  <a:txBody>
                    <a:bodyPr/>
                    <a:lstStyle/>
                    <a:p>
                      <a:pPr lvl="0">
                        <a:buNone/>
                      </a:pPr>
                      <a:r>
                        <a:rPr lang="es-MX" dirty="0"/>
                        <a:t>1</a:t>
                      </a:r>
                    </a:p>
                  </a:txBody>
                  <a:tcPr/>
                </a:tc>
                <a:tc>
                  <a:txBody>
                    <a:bodyPr/>
                    <a:lstStyle/>
                    <a:p>
                      <a:pPr lvl="0">
                        <a:buNone/>
                      </a:pPr>
                      <a:r>
                        <a:rPr lang="es-MX" dirty="0"/>
                        <a:t>100.00%</a:t>
                      </a:r>
                    </a:p>
                  </a:txBody>
                  <a:tcPr/>
                </a:tc>
                <a:extLst>
                  <a:ext uri="{0D108BD9-81ED-4DB2-BD59-A6C34878D82A}">
                    <a16:rowId xmlns:a16="http://schemas.microsoft.com/office/drawing/2014/main" val="587054309"/>
                  </a:ext>
                </a:extLst>
              </a:tr>
              <a:tr h="370838">
                <a:tc>
                  <a:txBody>
                    <a:bodyPr/>
                    <a:lstStyle/>
                    <a:p>
                      <a:pPr lvl="0">
                        <a:buNone/>
                      </a:pPr>
                      <a:r>
                        <a:rPr lang="es-MX" dirty="0"/>
                        <a:t>HEO</a:t>
                      </a:r>
                    </a:p>
                  </a:txBody>
                  <a:tcPr/>
                </a:tc>
                <a:tc>
                  <a:txBody>
                    <a:bodyPr/>
                    <a:lstStyle/>
                    <a:p>
                      <a:pPr lvl="0">
                        <a:buNone/>
                      </a:pPr>
                      <a:r>
                        <a:rPr lang="es-MX" dirty="0"/>
                        <a:t>1</a:t>
                      </a:r>
                    </a:p>
                  </a:txBody>
                  <a:tcPr/>
                </a:tc>
                <a:tc>
                  <a:txBody>
                    <a:bodyPr/>
                    <a:lstStyle/>
                    <a:p>
                      <a:pPr lvl="0" algn="l">
                        <a:lnSpc>
                          <a:spcPct val="100000"/>
                        </a:lnSpc>
                        <a:spcBef>
                          <a:spcPts val="0"/>
                        </a:spcBef>
                        <a:spcAft>
                          <a:spcPts val="0"/>
                        </a:spcAft>
                        <a:buNone/>
                      </a:pPr>
                      <a:r>
                        <a:rPr lang="es-MX" sz="1800" b="0" i="0" u="none" strike="noStrike" noProof="0" dirty="0">
                          <a:latin typeface="Calibri"/>
                        </a:rPr>
                        <a:t>100.00%</a:t>
                      </a:r>
                    </a:p>
                  </a:txBody>
                  <a:tcPr/>
                </a:tc>
                <a:extLst>
                  <a:ext uri="{0D108BD9-81ED-4DB2-BD59-A6C34878D82A}">
                    <a16:rowId xmlns:a16="http://schemas.microsoft.com/office/drawing/2014/main" val="965852458"/>
                  </a:ext>
                </a:extLst>
              </a:tr>
              <a:tr h="370838">
                <a:tc>
                  <a:txBody>
                    <a:bodyPr/>
                    <a:lstStyle/>
                    <a:p>
                      <a:pPr lvl="0">
                        <a:buNone/>
                      </a:pPr>
                      <a:r>
                        <a:rPr lang="es-MX" dirty="0"/>
                        <a:t>SO</a:t>
                      </a:r>
                    </a:p>
                  </a:txBody>
                  <a:tcPr/>
                </a:tc>
                <a:tc>
                  <a:txBody>
                    <a:bodyPr/>
                    <a:lstStyle/>
                    <a:p>
                      <a:pPr lvl="0">
                        <a:buNone/>
                      </a:pPr>
                      <a:r>
                        <a:rPr lang="es-MX" dirty="0"/>
                        <a:t>1</a:t>
                      </a:r>
                    </a:p>
                  </a:txBody>
                  <a:tcPr/>
                </a:tc>
                <a:tc>
                  <a:txBody>
                    <a:bodyPr/>
                    <a:lstStyle/>
                    <a:p>
                      <a:pPr lvl="0">
                        <a:buNone/>
                      </a:pPr>
                      <a:r>
                        <a:rPr lang="es-MX" dirty="0"/>
                        <a:t>0.00%</a:t>
                      </a:r>
                    </a:p>
                  </a:txBody>
                  <a:tcPr/>
                </a:tc>
                <a:extLst>
                  <a:ext uri="{0D108BD9-81ED-4DB2-BD59-A6C34878D82A}">
                    <a16:rowId xmlns:a16="http://schemas.microsoft.com/office/drawing/2014/main" val="3928737045"/>
                  </a:ext>
                </a:extLst>
              </a:tr>
              <a:tr h="370838">
                <a:tc>
                  <a:txBody>
                    <a:bodyPr/>
                    <a:lstStyle/>
                    <a:p>
                      <a:pPr lvl="0">
                        <a:buNone/>
                      </a:pPr>
                      <a:r>
                        <a:rPr lang="es-MX" dirty="0"/>
                        <a:t>GEO</a:t>
                      </a:r>
                    </a:p>
                  </a:txBody>
                  <a:tcPr/>
                </a:tc>
                <a:tc>
                  <a:txBody>
                    <a:bodyPr/>
                    <a:lstStyle/>
                    <a:p>
                      <a:pPr lvl="0">
                        <a:buNone/>
                      </a:pPr>
                      <a:r>
                        <a:rPr lang="es-MX" dirty="0"/>
                        <a:t>1</a:t>
                      </a:r>
                    </a:p>
                  </a:txBody>
                  <a:tcPr/>
                </a:tc>
                <a:tc>
                  <a:txBody>
                    <a:bodyPr/>
                    <a:lstStyle/>
                    <a:p>
                      <a:pPr lvl="0" algn="l">
                        <a:lnSpc>
                          <a:spcPct val="100000"/>
                        </a:lnSpc>
                        <a:spcBef>
                          <a:spcPts val="0"/>
                        </a:spcBef>
                        <a:spcAft>
                          <a:spcPts val="0"/>
                        </a:spcAft>
                        <a:buNone/>
                      </a:pPr>
                      <a:r>
                        <a:rPr lang="es-MX" sz="1800" b="0" i="0" u="none" strike="noStrike" noProof="0" dirty="0">
                          <a:latin typeface="Calibri"/>
                        </a:rPr>
                        <a:t>100.00%</a:t>
                      </a:r>
                    </a:p>
                  </a:txBody>
                  <a:tcPr/>
                </a:tc>
                <a:extLst>
                  <a:ext uri="{0D108BD9-81ED-4DB2-BD59-A6C34878D82A}">
                    <a16:rowId xmlns:a16="http://schemas.microsoft.com/office/drawing/2014/main" val="1226942070"/>
                  </a:ext>
                </a:extLst>
              </a:tr>
            </a:tbl>
          </a:graphicData>
        </a:graphic>
      </p:graphicFrame>
    </p:spTree>
    <p:extLst>
      <p:ext uri="{BB962C8B-B14F-4D97-AF65-F5344CB8AC3E}">
        <p14:creationId xmlns:p14="http://schemas.microsoft.com/office/powerpoint/2010/main" val="321008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606054"/>
            <a:ext cx="9325970" cy="183732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Exploratory data analysis results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Imagen 5">
            <a:extLst>
              <a:ext uri="{FF2B5EF4-FFF2-40B4-BE49-F238E27FC236}">
                <a16:creationId xmlns:a16="http://schemas.microsoft.com/office/drawing/2014/main" id="{2406BBC2-8A4D-18A0-6733-36D4769C1A7E}"/>
              </a:ext>
            </a:extLst>
          </p:cNvPr>
          <p:cNvPicPr>
            <a:picLocks noChangeAspect="1"/>
          </p:cNvPicPr>
          <p:nvPr/>
        </p:nvPicPr>
        <p:blipFill>
          <a:blip r:embed="rId4"/>
          <a:stretch>
            <a:fillRect/>
          </a:stretch>
        </p:blipFill>
        <p:spPr>
          <a:xfrm>
            <a:off x="1029419" y="2113311"/>
            <a:ext cx="10003766" cy="1955643"/>
          </a:xfrm>
          <a:prstGeom prst="rect">
            <a:avLst/>
          </a:prstGeom>
        </p:spPr>
      </p:pic>
      <p:pic>
        <p:nvPicPr>
          <p:cNvPr id="6" name="Imagen 8">
            <a:extLst>
              <a:ext uri="{FF2B5EF4-FFF2-40B4-BE49-F238E27FC236}">
                <a16:creationId xmlns:a16="http://schemas.microsoft.com/office/drawing/2014/main" id="{6C3D6E70-1029-CD2F-30BC-28C1B5A18887}"/>
              </a:ext>
            </a:extLst>
          </p:cNvPr>
          <p:cNvPicPr>
            <a:picLocks noChangeAspect="1"/>
          </p:cNvPicPr>
          <p:nvPr/>
        </p:nvPicPr>
        <p:blipFill>
          <a:blip r:embed="rId5"/>
          <a:stretch>
            <a:fillRect/>
          </a:stretch>
        </p:blipFill>
        <p:spPr>
          <a:xfrm>
            <a:off x="1029419" y="4471053"/>
            <a:ext cx="10003766" cy="1955933"/>
          </a:xfrm>
          <a:prstGeom prst="rect">
            <a:avLst/>
          </a:prstGeom>
        </p:spPr>
      </p:pic>
    </p:spTree>
    <p:extLst>
      <p:ext uri="{BB962C8B-B14F-4D97-AF65-F5344CB8AC3E}">
        <p14:creationId xmlns:p14="http://schemas.microsoft.com/office/powerpoint/2010/main" val="7795510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606054"/>
            <a:ext cx="9325970" cy="183732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Exploratory data analysis results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Imagen 2">
            <a:extLst>
              <a:ext uri="{FF2B5EF4-FFF2-40B4-BE49-F238E27FC236}">
                <a16:creationId xmlns:a16="http://schemas.microsoft.com/office/drawing/2014/main" id="{29A7594C-7F66-3D80-CFC4-0ABACF56C100}"/>
              </a:ext>
            </a:extLst>
          </p:cNvPr>
          <p:cNvPicPr>
            <a:picLocks noChangeAspect="1"/>
          </p:cNvPicPr>
          <p:nvPr/>
        </p:nvPicPr>
        <p:blipFill>
          <a:blip r:embed="rId4"/>
          <a:stretch>
            <a:fillRect/>
          </a:stretch>
        </p:blipFill>
        <p:spPr>
          <a:xfrm>
            <a:off x="1015042" y="2113166"/>
            <a:ext cx="10334445" cy="2013441"/>
          </a:xfrm>
          <a:prstGeom prst="rect">
            <a:avLst/>
          </a:prstGeom>
        </p:spPr>
      </p:pic>
      <p:pic>
        <p:nvPicPr>
          <p:cNvPr id="3" name="Imagen 8">
            <a:extLst>
              <a:ext uri="{FF2B5EF4-FFF2-40B4-BE49-F238E27FC236}">
                <a16:creationId xmlns:a16="http://schemas.microsoft.com/office/drawing/2014/main" id="{D9ADB912-F31D-44E0-7E0F-AEFC95EB5402}"/>
              </a:ext>
            </a:extLst>
          </p:cNvPr>
          <p:cNvPicPr>
            <a:picLocks noChangeAspect="1"/>
          </p:cNvPicPr>
          <p:nvPr/>
        </p:nvPicPr>
        <p:blipFill>
          <a:blip r:embed="rId5"/>
          <a:stretch>
            <a:fillRect/>
          </a:stretch>
        </p:blipFill>
        <p:spPr>
          <a:xfrm>
            <a:off x="2668438" y="4299526"/>
            <a:ext cx="3217652" cy="2212723"/>
          </a:xfrm>
          <a:prstGeom prst="rect">
            <a:avLst/>
          </a:prstGeom>
        </p:spPr>
      </p:pic>
      <p:pic>
        <p:nvPicPr>
          <p:cNvPr id="9" name="Imagen 9">
            <a:extLst>
              <a:ext uri="{FF2B5EF4-FFF2-40B4-BE49-F238E27FC236}">
                <a16:creationId xmlns:a16="http://schemas.microsoft.com/office/drawing/2014/main" id="{1B99B420-B346-3D4C-AFBA-27626C5410BB}"/>
              </a:ext>
            </a:extLst>
          </p:cNvPr>
          <p:cNvPicPr>
            <a:picLocks noChangeAspect="1"/>
          </p:cNvPicPr>
          <p:nvPr/>
        </p:nvPicPr>
        <p:blipFill>
          <a:blip r:embed="rId6"/>
          <a:stretch>
            <a:fillRect/>
          </a:stretch>
        </p:blipFill>
        <p:spPr>
          <a:xfrm>
            <a:off x="6377796" y="4313903"/>
            <a:ext cx="3217652" cy="2212722"/>
          </a:xfrm>
          <a:prstGeom prst="rect">
            <a:avLst/>
          </a:prstGeom>
        </p:spPr>
      </p:pic>
    </p:spTree>
    <p:extLst>
      <p:ext uri="{BB962C8B-B14F-4D97-AF65-F5344CB8AC3E}">
        <p14:creationId xmlns:p14="http://schemas.microsoft.com/office/powerpoint/2010/main" val="21735898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606054"/>
            <a:ext cx="9325970" cy="183732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Exploratory data analysis results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Imagen 5">
            <a:extLst>
              <a:ext uri="{FF2B5EF4-FFF2-40B4-BE49-F238E27FC236}">
                <a16:creationId xmlns:a16="http://schemas.microsoft.com/office/drawing/2014/main" id="{C75698AF-281F-1BAC-8C4E-05D7520CD5A5}"/>
              </a:ext>
            </a:extLst>
          </p:cNvPr>
          <p:cNvPicPr>
            <a:picLocks noChangeAspect="1"/>
          </p:cNvPicPr>
          <p:nvPr/>
        </p:nvPicPr>
        <p:blipFill>
          <a:blip r:embed="rId4"/>
          <a:stretch>
            <a:fillRect/>
          </a:stretch>
        </p:blipFill>
        <p:spPr>
          <a:xfrm>
            <a:off x="986286" y="2113311"/>
            <a:ext cx="9931878" cy="1941265"/>
          </a:xfrm>
          <a:prstGeom prst="rect">
            <a:avLst/>
          </a:prstGeom>
        </p:spPr>
      </p:pic>
      <p:pic>
        <p:nvPicPr>
          <p:cNvPr id="6" name="Imagen 8">
            <a:extLst>
              <a:ext uri="{FF2B5EF4-FFF2-40B4-BE49-F238E27FC236}">
                <a16:creationId xmlns:a16="http://schemas.microsoft.com/office/drawing/2014/main" id="{DE6266BB-5730-C858-29A9-D2E2429B0CF1}"/>
              </a:ext>
            </a:extLst>
          </p:cNvPr>
          <p:cNvPicPr>
            <a:picLocks noChangeAspect="1"/>
          </p:cNvPicPr>
          <p:nvPr/>
        </p:nvPicPr>
        <p:blipFill>
          <a:blip r:embed="rId5"/>
          <a:stretch>
            <a:fillRect/>
          </a:stretch>
        </p:blipFill>
        <p:spPr>
          <a:xfrm>
            <a:off x="986287" y="4370556"/>
            <a:ext cx="9931879" cy="1941266"/>
          </a:xfrm>
          <a:prstGeom prst="rect">
            <a:avLst/>
          </a:prstGeom>
        </p:spPr>
      </p:pic>
    </p:spTree>
    <p:extLst>
      <p:ext uri="{BB962C8B-B14F-4D97-AF65-F5344CB8AC3E}">
        <p14:creationId xmlns:p14="http://schemas.microsoft.com/office/powerpoint/2010/main" val="568251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Interactive analytics demo.</a:t>
            </a:r>
            <a:endParaRPr lang="es-MX"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Imagen 2">
            <a:extLst>
              <a:ext uri="{FF2B5EF4-FFF2-40B4-BE49-F238E27FC236}">
                <a16:creationId xmlns:a16="http://schemas.microsoft.com/office/drawing/2014/main" id="{92366D91-FD83-6A3E-6FC7-5729DC063167}"/>
              </a:ext>
            </a:extLst>
          </p:cNvPr>
          <p:cNvPicPr>
            <a:picLocks noChangeAspect="1"/>
          </p:cNvPicPr>
          <p:nvPr/>
        </p:nvPicPr>
        <p:blipFill>
          <a:blip r:embed="rId4"/>
          <a:stretch>
            <a:fillRect/>
          </a:stretch>
        </p:blipFill>
        <p:spPr>
          <a:xfrm>
            <a:off x="1072551" y="2282159"/>
            <a:ext cx="9960633" cy="4047719"/>
          </a:xfrm>
          <a:prstGeom prst="rect">
            <a:avLst/>
          </a:prstGeom>
        </p:spPr>
      </p:pic>
    </p:spTree>
    <p:extLst>
      <p:ext uri="{BB962C8B-B14F-4D97-AF65-F5344CB8AC3E}">
        <p14:creationId xmlns:p14="http://schemas.microsoft.com/office/powerpoint/2010/main" val="18865855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Interactive analytics demo.</a:t>
            </a:r>
            <a:endParaRPr lang="es-MX"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Imagen 4">
            <a:extLst>
              <a:ext uri="{FF2B5EF4-FFF2-40B4-BE49-F238E27FC236}">
                <a16:creationId xmlns:a16="http://schemas.microsoft.com/office/drawing/2014/main" id="{5AC48F85-5FC0-3408-2F44-B3480C0ECC49}"/>
              </a:ext>
            </a:extLst>
          </p:cNvPr>
          <p:cNvPicPr>
            <a:picLocks noChangeAspect="1"/>
          </p:cNvPicPr>
          <p:nvPr/>
        </p:nvPicPr>
        <p:blipFill>
          <a:blip r:embed="rId4"/>
          <a:stretch>
            <a:fillRect/>
          </a:stretch>
        </p:blipFill>
        <p:spPr>
          <a:xfrm>
            <a:off x="1086928" y="2421853"/>
            <a:ext cx="10190670" cy="1741125"/>
          </a:xfrm>
          <a:prstGeom prst="rect">
            <a:avLst/>
          </a:prstGeom>
        </p:spPr>
      </p:pic>
      <p:pic>
        <p:nvPicPr>
          <p:cNvPr id="5" name="Imagen 5">
            <a:extLst>
              <a:ext uri="{FF2B5EF4-FFF2-40B4-BE49-F238E27FC236}">
                <a16:creationId xmlns:a16="http://schemas.microsoft.com/office/drawing/2014/main" id="{D2F4DD1F-FAC3-8432-FCD2-758CA896967A}"/>
              </a:ext>
            </a:extLst>
          </p:cNvPr>
          <p:cNvPicPr>
            <a:picLocks noChangeAspect="1"/>
          </p:cNvPicPr>
          <p:nvPr/>
        </p:nvPicPr>
        <p:blipFill>
          <a:blip r:embed="rId5"/>
          <a:stretch>
            <a:fillRect/>
          </a:stretch>
        </p:blipFill>
        <p:spPr>
          <a:xfrm>
            <a:off x="2639683" y="4409538"/>
            <a:ext cx="6768860" cy="2021454"/>
          </a:xfrm>
          <a:prstGeom prst="rect">
            <a:avLst/>
          </a:prstGeom>
        </p:spPr>
      </p:pic>
    </p:spTree>
    <p:extLst>
      <p:ext uri="{BB962C8B-B14F-4D97-AF65-F5344CB8AC3E}">
        <p14:creationId xmlns:p14="http://schemas.microsoft.com/office/powerpoint/2010/main" val="33500173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Interactive analytics demo.</a:t>
            </a:r>
            <a:endParaRPr lang="es-MX"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Imagen 4">
            <a:extLst>
              <a:ext uri="{FF2B5EF4-FFF2-40B4-BE49-F238E27FC236}">
                <a16:creationId xmlns:a16="http://schemas.microsoft.com/office/drawing/2014/main" id="{44731A5A-FFF2-E601-3FE0-259F8204C74A}"/>
              </a:ext>
            </a:extLst>
          </p:cNvPr>
          <p:cNvPicPr>
            <a:picLocks noChangeAspect="1"/>
          </p:cNvPicPr>
          <p:nvPr/>
        </p:nvPicPr>
        <p:blipFill>
          <a:blip r:embed="rId4"/>
          <a:stretch>
            <a:fillRect/>
          </a:stretch>
        </p:blipFill>
        <p:spPr>
          <a:xfrm>
            <a:off x="2064589" y="2424851"/>
            <a:ext cx="8623538" cy="3604182"/>
          </a:xfrm>
          <a:prstGeom prst="rect">
            <a:avLst/>
          </a:prstGeom>
        </p:spPr>
      </p:pic>
    </p:spTree>
    <p:extLst>
      <p:ext uri="{BB962C8B-B14F-4D97-AF65-F5344CB8AC3E}">
        <p14:creationId xmlns:p14="http://schemas.microsoft.com/office/powerpoint/2010/main" val="6182604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Predictive analysis results</a:t>
            </a:r>
            <a:endParaRPr lang="es-MX" dirty="0">
              <a:solidFill>
                <a:schemeClr val="accent3">
                  <a:lumMod val="25000"/>
                </a:schemeClr>
              </a:solidFill>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Imagen 2">
            <a:extLst>
              <a:ext uri="{FF2B5EF4-FFF2-40B4-BE49-F238E27FC236}">
                <a16:creationId xmlns:a16="http://schemas.microsoft.com/office/drawing/2014/main" id="{8FA984A2-90A5-C731-583D-1E6AFBA5BB0A}"/>
              </a:ext>
            </a:extLst>
          </p:cNvPr>
          <p:cNvPicPr>
            <a:picLocks noChangeAspect="1"/>
          </p:cNvPicPr>
          <p:nvPr/>
        </p:nvPicPr>
        <p:blipFill>
          <a:blip r:embed="rId4"/>
          <a:stretch>
            <a:fillRect/>
          </a:stretch>
        </p:blipFill>
        <p:spPr>
          <a:xfrm>
            <a:off x="1101306" y="2369820"/>
            <a:ext cx="4784784" cy="3714246"/>
          </a:xfrm>
          <a:prstGeom prst="rect">
            <a:avLst/>
          </a:prstGeom>
        </p:spPr>
      </p:pic>
      <p:sp>
        <p:nvSpPr>
          <p:cNvPr id="3" name="Content Placeholder 2">
            <a:extLst>
              <a:ext uri="{FF2B5EF4-FFF2-40B4-BE49-F238E27FC236}">
                <a16:creationId xmlns:a16="http://schemas.microsoft.com/office/drawing/2014/main" id="{8B96F7F8-D533-B5F5-C016-D3830F4D82A4}"/>
              </a:ext>
            </a:extLst>
          </p:cNvPr>
          <p:cNvSpPr txBox="1">
            <a:spLocks/>
          </p:cNvSpPr>
          <p:nvPr/>
        </p:nvSpPr>
        <p:spPr>
          <a:xfrm>
            <a:off x="841125" y="6034280"/>
            <a:ext cx="5041517" cy="51460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2200" b="1" dirty="0">
                <a:solidFill>
                  <a:schemeClr val="accent3">
                    <a:lumMod val="25000"/>
                  </a:schemeClr>
                </a:solidFill>
                <a:latin typeface="Abadi"/>
              </a:rPr>
              <a:t>Logistic regression</a:t>
            </a:r>
            <a:r>
              <a:rPr lang="en-US" sz="2200" dirty="0">
                <a:solidFill>
                  <a:schemeClr val="accent3">
                    <a:lumMod val="25000"/>
                  </a:schemeClr>
                </a:solidFill>
                <a:latin typeface="Abadi"/>
              </a:rPr>
              <a:t> confusion matrix.</a:t>
            </a:r>
            <a:endParaRPr lang="es-MX" dirty="0">
              <a:solidFill>
                <a:schemeClr val="accent3">
                  <a:lumMod val="25000"/>
                </a:schemeClr>
              </a:solidFill>
            </a:endParaRPr>
          </a:p>
          <a:p>
            <a:pPr lvl="1" algn="ctr"/>
            <a:endParaRPr lang="en-US" sz="1800"/>
          </a:p>
          <a:p>
            <a:pPr marL="457200" lvl="1" indent="0" algn="ctr">
              <a:buNone/>
            </a:pPr>
            <a:endParaRPr lang="en-US" sz="1800"/>
          </a:p>
        </p:txBody>
      </p:sp>
      <p:pic>
        <p:nvPicPr>
          <p:cNvPr id="5" name="Imagen 5">
            <a:extLst>
              <a:ext uri="{FF2B5EF4-FFF2-40B4-BE49-F238E27FC236}">
                <a16:creationId xmlns:a16="http://schemas.microsoft.com/office/drawing/2014/main" id="{449334D2-73AA-D2F8-FDD9-663A9367211E}"/>
              </a:ext>
            </a:extLst>
          </p:cNvPr>
          <p:cNvPicPr>
            <a:picLocks noChangeAspect="1"/>
          </p:cNvPicPr>
          <p:nvPr/>
        </p:nvPicPr>
        <p:blipFill>
          <a:blip r:embed="rId4"/>
          <a:stretch>
            <a:fillRect/>
          </a:stretch>
        </p:blipFill>
        <p:spPr>
          <a:xfrm>
            <a:off x="6305909" y="2326688"/>
            <a:ext cx="4712897" cy="3699868"/>
          </a:xfrm>
          <a:prstGeom prst="rect">
            <a:avLst/>
          </a:prstGeom>
        </p:spPr>
      </p:pic>
      <p:sp>
        <p:nvSpPr>
          <p:cNvPr id="6" name="Content Placeholder 2">
            <a:extLst>
              <a:ext uri="{FF2B5EF4-FFF2-40B4-BE49-F238E27FC236}">
                <a16:creationId xmlns:a16="http://schemas.microsoft.com/office/drawing/2014/main" id="{55E65A93-5921-2013-229D-2EFABA6CF26E}"/>
              </a:ext>
            </a:extLst>
          </p:cNvPr>
          <p:cNvSpPr txBox="1">
            <a:spLocks/>
          </p:cNvSpPr>
          <p:nvPr/>
        </p:nvSpPr>
        <p:spPr>
          <a:xfrm>
            <a:off x="6203879" y="6048657"/>
            <a:ext cx="5041517" cy="51460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2200" b="1" dirty="0">
                <a:solidFill>
                  <a:schemeClr val="accent3">
                    <a:lumMod val="25000"/>
                  </a:schemeClr>
                </a:solidFill>
                <a:latin typeface="Abadi"/>
              </a:rPr>
              <a:t>SVM</a:t>
            </a:r>
            <a:r>
              <a:rPr lang="en-US" sz="2200" dirty="0">
                <a:solidFill>
                  <a:schemeClr val="accent3">
                    <a:lumMod val="25000"/>
                  </a:schemeClr>
                </a:solidFill>
                <a:latin typeface="Abadi"/>
              </a:rPr>
              <a:t> confusion matrix.</a:t>
            </a:r>
            <a:endParaRPr lang="es-MX" dirty="0">
              <a:solidFill>
                <a:schemeClr val="accent3">
                  <a:lumMod val="25000"/>
                </a:schemeClr>
              </a:solidFill>
            </a:endParaRPr>
          </a:p>
          <a:p>
            <a:pPr lvl="1" algn="ctr"/>
            <a:endParaRPr lang="en-US" sz="1800"/>
          </a:p>
          <a:p>
            <a:pPr marL="457200" lvl="1" indent="0" algn="ctr">
              <a:buNone/>
            </a:pPr>
            <a:endParaRPr lang="en-US" sz="1800"/>
          </a:p>
        </p:txBody>
      </p:sp>
    </p:spTree>
    <p:extLst>
      <p:ext uri="{BB962C8B-B14F-4D97-AF65-F5344CB8AC3E}">
        <p14:creationId xmlns:p14="http://schemas.microsoft.com/office/powerpoint/2010/main" val="26234614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Predictive analysis results</a:t>
            </a:r>
            <a:endParaRPr lang="es-MX" dirty="0">
              <a:solidFill>
                <a:schemeClr val="accent3">
                  <a:lumMod val="25000"/>
                </a:schemeClr>
              </a:solidFill>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3" name="Content Placeholder 2">
            <a:extLst>
              <a:ext uri="{FF2B5EF4-FFF2-40B4-BE49-F238E27FC236}">
                <a16:creationId xmlns:a16="http://schemas.microsoft.com/office/drawing/2014/main" id="{8B96F7F8-D533-B5F5-C016-D3830F4D82A4}"/>
              </a:ext>
            </a:extLst>
          </p:cNvPr>
          <p:cNvSpPr txBox="1">
            <a:spLocks/>
          </p:cNvSpPr>
          <p:nvPr/>
        </p:nvSpPr>
        <p:spPr>
          <a:xfrm>
            <a:off x="841125" y="6034280"/>
            <a:ext cx="5041517" cy="51460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2200" b="1" dirty="0">
                <a:solidFill>
                  <a:schemeClr val="accent3">
                    <a:lumMod val="25000"/>
                  </a:schemeClr>
                </a:solidFill>
                <a:latin typeface="Abadi"/>
              </a:rPr>
              <a:t>Decision trees</a:t>
            </a:r>
            <a:r>
              <a:rPr lang="en-US" sz="2200" dirty="0">
                <a:solidFill>
                  <a:schemeClr val="accent3">
                    <a:lumMod val="25000"/>
                  </a:schemeClr>
                </a:solidFill>
                <a:latin typeface="Abadi"/>
              </a:rPr>
              <a:t> confusion matrix.</a:t>
            </a:r>
            <a:endParaRPr lang="es-MX" dirty="0">
              <a:solidFill>
                <a:schemeClr val="accent3">
                  <a:lumMod val="25000"/>
                </a:schemeClr>
              </a:solidFill>
            </a:endParaRPr>
          </a:p>
          <a:p>
            <a:pPr lvl="1" algn="ctr"/>
            <a:endParaRPr lang="en-US" sz="1800"/>
          </a:p>
          <a:p>
            <a:pPr marL="457200" lvl="1" indent="0" algn="ctr">
              <a:buNone/>
            </a:pPr>
            <a:endParaRPr lang="en-US" sz="1800"/>
          </a:p>
        </p:txBody>
      </p:sp>
      <p:sp>
        <p:nvSpPr>
          <p:cNvPr id="6" name="Content Placeholder 2">
            <a:extLst>
              <a:ext uri="{FF2B5EF4-FFF2-40B4-BE49-F238E27FC236}">
                <a16:creationId xmlns:a16="http://schemas.microsoft.com/office/drawing/2014/main" id="{55E65A93-5921-2013-229D-2EFABA6CF26E}"/>
              </a:ext>
            </a:extLst>
          </p:cNvPr>
          <p:cNvSpPr txBox="1">
            <a:spLocks/>
          </p:cNvSpPr>
          <p:nvPr/>
        </p:nvSpPr>
        <p:spPr>
          <a:xfrm>
            <a:off x="6203879" y="6048657"/>
            <a:ext cx="5041517" cy="51460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2200" b="1" dirty="0">
                <a:solidFill>
                  <a:schemeClr val="accent3">
                    <a:lumMod val="25000"/>
                  </a:schemeClr>
                </a:solidFill>
                <a:latin typeface="Abadi"/>
              </a:rPr>
              <a:t>KNN </a:t>
            </a:r>
            <a:r>
              <a:rPr lang="en-US" sz="2200" dirty="0">
                <a:solidFill>
                  <a:schemeClr val="accent3">
                    <a:lumMod val="25000"/>
                  </a:schemeClr>
                </a:solidFill>
                <a:latin typeface="Abadi"/>
              </a:rPr>
              <a:t>confusion matrix.</a:t>
            </a:r>
            <a:endParaRPr lang="es-MX" dirty="0">
              <a:solidFill>
                <a:schemeClr val="accent3">
                  <a:lumMod val="25000"/>
                </a:schemeClr>
              </a:solidFill>
            </a:endParaRPr>
          </a:p>
          <a:p>
            <a:pPr lvl="1" algn="ctr"/>
            <a:endParaRPr lang="en-US" sz="1800"/>
          </a:p>
          <a:p>
            <a:pPr marL="457200" lvl="1" indent="0" algn="ctr">
              <a:buNone/>
            </a:pPr>
            <a:endParaRPr lang="en-US" sz="1800"/>
          </a:p>
        </p:txBody>
      </p:sp>
      <p:pic>
        <p:nvPicPr>
          <p:cNvPr id="9" name="Imagen 9">
            <a:extLst>
              <a:ext uri="{FF2B5EF4-FFF2-40B4-BE49-F238E27FC236}">
                <a16:creationId xmlns:a16="http://schemas.microsoft.com/office/drawing/2014/main" id="{02E6E02B-13DA-1209-5A9E-EDD1AEDCC297}"/>
              </a:ext>
            </a:extLst>
          </p:cNvPr>
          <p:cNvPicPr>
            <a:picLocks noChangeAspect="1"/>
          </p:cNvPicPr>
          <p:nvPr/>
        </p:nvPicPr>
        <p:blipFill>
          <a:blip r:embed="rId4"/>
          <a:stretch>
            <a:fillRect/>
          </a:stretch>
        </p:blipFill>
        <p:spPr>
          <a:xfrm>
            <a:off x="986287" y="2269178"/>
            <a:ext cx="4741652" cy="3656737"/>
          </a:xfrm>
          <a:prstGeom prst="rect">
            <a:avLst/>
          </a:prstGeom>
        </p:spPr>
      </p:pic>
      <p:pic>
        <p:nvPicPr>
          <p:cNvPr id="10" name="Imagen 10">
            <a:extLst>
              <a:ext uri="{FF2B5EF4-FFF2-40B4-BE49-F238E27FC236}">
                <a16:creationId xmlns:a16="http://schemas.microsoft.com/office/drawing/2014/main" id="{8778F12F-6156-DDE2-EC8C-3B496036ECD9}"/>
              </a:ext>
            </a:extLst>
          </p:cNvPr>
          <p:cNvPicPr>
            <a:picLocks noChangeAspect="1"/>
          </p:cNvPicPr>
          <p:nvPr/>
        </p:nvPicPr>
        <p:blipFill>
          <a:blip r:embed="rId4"/>
          <a:stretch>
            <a:fillRect/>
          </a:stretch>
        </p:blipFill>
        <p:spPr>
          <a:xfrm>
            <a:off x="6205268" y="2254802"/>
            <a:ext cx="4871048" cy="3771755"/>
          </a:xfrm>
          <a:prstGeom prst="rect">
            <a:avLst/>
          </a:prstGeom>
        </p:spPr>
      </p:pic>
    </p:spTree>
    <p:extLst>
      <p:ext uri="{BB962C8B-B14F-4D97-AF65-F5344CB8AC3E}">
        <p14:creationId xmlns:p14="http://schemas.microsoft.com/office/powerpoint/2010/main" val="17993553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548545"/>
            <a:ext cx="7068725" cy="189483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Predictive analysis results</a:t>
            </a:r>
            <a:endParaRPr lang="es-MX" dirty="0">
              <a:solidFill>
                <a:schemeClr val="accent3">
                  <a:lumMod val="25000"/>
                </a:schemeClr>
              </a:solidFill>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9" name="Imagen 9">
            <a:extLst>
              <a:ext uri="{FF2B5EF4-FFF2-40B4-BE49-F238E27FC236}">
                <a16:creationId xmlns:a16="http://schemas.microsoft.com/office/drawing/2014/main" id="{F646BC51-7ACD-A095-3159-841CC03C29D3}"/>
              </a:ext>
            </a:extLst>
          </p:cNvPr>
          <p:cNvPicPr>
            <a:picLocks noChangeAspect="1"/>
          </p:cNvPicPr>
          <p:nvPr/>
        </p:nvPicPr>
        <p:blipFill>
          <a:blip r:embed="rId4"/>
          <a:stretch>
            <a:fillRect/>
          </a:stretch>
        </p:blipFill>
        <p:spPr>
          <a:xfrm>
            <a:off x="2682815" y="1940946"/>
            <a:ext cx="6840746" cy="4787654"/>
          </a:xfrm>
          <a:prstGeom prst="rect">
            <a:avLst/>
          </a:prstGeom>
        </p:spPr>
      </p:pic>
    </p:spTree>
    <p:extLst>
      <p:ext uri="{BB962C8B-B14F-4D97-AF65-F5344CB8AC3E}">
        <p14:creationId xmlns:p14="http://schemas.microsoft.com/office/powerpoint/2010/main" val="271298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591677"/>
            <a:ext cx="7068725" cy="185170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Predictive analysis results</a:t>
            </a:r>
            <a:endParaRPr lang="es-MX" dirty="0">
              <a:solidFill>
                <a:schemeClr val="accent3">
                  <a:lumMod val="25000"/>
                </a:schemeClr>
              </a:solidFill>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Imagen 2">
            <a:extLst>
              <a:ext uri="{FF2B5EF4-FFF2-40B4-BE49-F238E27FC236}">
                <a16:creationId xmlns:a16="http://schemas.microsoft.com/office/drawing/2014/main" id="{C1C6B1A9-BC3D-5C13-AABB-43A03120D399}"/>
              </a:ext>
            </a:extLst>
          </p:cNvPr>
          <p:cNvPicPr>
            <a:picLocks noChangeAspect="1"/>
          </p:cNvPicPr>
          <p:nvPr/>
        </p:nvPicPr>
        <p:blipFill>
          <a:blip r:embed="rId4"/>
          <a:stretch>
            <a:fillRect/>
          </a:stretch>
        </p:blipFill>
        <p:spPr>
          <a:xfrm>
            <a:off x="2495909" y="2086558"/>
            <a:ext cx="7315199" cy="4568319"/>
          </a:xfrm>
          <a:prstGeom prst="rect">
            <a:avLst/>
          </a:prstGeom>
        </p:spPr>
      </p:pic>
    </p:spTree>
    <p:extLst>
      <p:ext uri="{BB962C8B-B14F-4D97-AF65-F5344CB8AC3E}">
        <p14:creationId xmlns:p14="http://schemas.microsoft.com/office/powerpoint/2010/main" val="1689786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95011" y="4199625"/>
            <a:ext cx="9812577" cy="2028797"/>
          </a:xfrm>
          <a:prstGeom prst="rect">
            <a:avLst/>
          </a:prstGeom>
        </p:spPr>
        <p:txBody>
          <a:bodyPr lIns="91440" tIns="45720" rIns="91440" bIns="45720" anchor="t">
            <a:normAutofit lnSpcReduction="10000"/>
          </a:bodyPr>
          <a:lstStyle/>
          <a:p>
            <a:pPr>
              <a:lnSpc>
                <a:spcPct val="100000"/>
              </a:lnSpc>
              <a:spcBef>
                <a:spcPts val="1400"/>
              </a:spcBef>
            </a:pPr>
            <a:r>
              <a:rPr lang="en-CA" sz="2200" b="1" dirty="0">
                <a:latin typeface="Abadi"/>
                <a:ea typeface="+mn-lt"/>
                <a:cs typeface="+mn-lt"/>
              </a:rPr>
              <a:t>CCAFS SLC 40 </a:t>
            </a:r>
            <a:r>
              <a:rPr lang="en-CA" sz="2200" dirty="0">
                <a:latin typeface="Abadi"/>
                <a:ea typeface="+mn-lt"/>
                <a:cs typeface="+mn-lt"/>
              </a:rPr>
              <a:t>is the most used Launch Site and the </a:t>
            </a:r>
            <a:r>
              <a:rPr lang="es-MX" sz="2200" b="1" dirty="0">
                <a:latin typeface="Abadi"/>
                <a:ea typeface="+mn-lt"/>
                <a:cs typeface="+mn-lt"/>
              </a:rPr>
              <a:t>VAFB SLC-4E</a:t>
            </a:r>
            <a:r>
              <a:rPr lang="es-MX" sz="2200" dirty="0">
                <a:latin typeface="Abadi"/>
                <a:ea typeface="+mn-lt"/>
                <a:cs typeface="+mn-lt"/>
              </a:rPr>
              <a:t> </a:t>
            </a:r>
            <a:r>
              <a:rPr lang="es-MX" sz="2200" dirty="0" err="1">
                <a:latin typeface="Abadi"/>
                <a:ea typeface="+mn-lt"/>
                <a:cs typeface="+mn-lt"/>
              </a:rPr>
              <a:t>is</a:t>
            </a:r>
            <a:r>
              <a:rPr lang="es-MX" sz="2200" dirty="0">
                <a:latin typeface="Abadi"/>
                <a:ea typeface="+mn-lt"/>
                <a:cs typeface="+mn-lt"/>
              </a:rPr>
              <a:t> </a:t>
            </a:r>
            <a:r>
              <a:rPr lang="es-MX" sz="2200" dirty="0" err="1">
                <a:latin typeface="Abadi"/>
                <a:ea typeface="+mn-lt"/>
                <a:cs typeface="+mn-lt"/>
              </a:rPr>
              <a:t>the</a:t>
            </a:r>
            <a:r>
              <a:rPr lang="es-MX" sz="2200" dirty="0">
                <a:latin typeface="Abadi"/>
                <a:ea typeface="+mn-lt"/>
                <a:cs typeface="+mn-lt"/>
              </a:rPr>
              <a:t> </a:t>
            </a:r>
            <a:r>
              <a:rPr lang="es-MX" sz="2200" dirty="0" err="1">
                <a:latin typeface="Abadi"/>
                <a:ea typeface="+mn-lt"/>
                <a:cs typeface="+mn-lt"/>
              </a:rPr>
              <a:t>least</a:t>
            </a:r>
            <a:r>
              <a:rPr lang="es-MX" sz="2200" dirty="0">
                <a:latin typeface="Abadi"/>
                <a:ea typeface="+mn-lt"/>
                <a:cs typeface="+mn-lt"/>
              </a:rPr>
              <a:t> </a:t>
            </a:r>
            <a:r>
              <a:rPr lang="es-MX" sz="2200" dirty="0" err="1">
                <a:latin typeface="Abadi"/>
                <a:ea typeface="+mn-lt"/>
                <a:cs typeface="+mn-lt"/>
              </a:rPr>
              <a:t>used</a:t>
            </a:r>
            <a:r>
              <a:rPr lang="es-MX" sz="2200" dirty="0">
                <a:latin typeface="Abadi"/>
                <a:ea typeface="+mn-lt"/>
                <a:cs typeface="+mn-lt"/>
              </a:rPr>
              <a:t>. </a:t>
            </a:r>
            <a:endParaRPr lang="en-CA" sz="2200" dirty="0">
              <a:latin typeface="Abadi"/>
              <a:ea typeface="+mn-lt"/>
              <a:cs typeface="+mn-lt"/>
            </a:endParaRPr>
          </a:p>
          <a:p>
            <a:pPr>
              <a:lnSpc>
                <a:spcPct val="100000"/>
              </a:lnSpc>
              <a:spcBef>
                <a:spcPts val="1400"/>
              </a:spcBef>
            </a:pPr>
            <a:r>
              <a:rPr lang="en-CA" sz="2200" dirty="0">
                <a:solidFill>
                  <a:srgbClr val="000000"/>
                </a:solidFill>
                <a:latin typeface="Abadi"/>
                <a:cs typeface="Calibri"/>
              </a:rPr>
              <a:t>The success rate has improved over the years as represented by the Flight number.</a:t>
            </a:r>
          </a:p>
          <a:p>
            <a:pPr>
              <a:lnSpc>
                <a:spcPct val="100000"/>
              </a:lnSpc>
              <a:spcBef>
                <a:spcPts val="1400"/>
              </a:spcBef>
            </a:pPr>
            <a:r>
              <a:rPr lang="es-MX" sz="2200" b="1" dirty="0">
                <a:latin typeface="Abadi"/>
                <a:cs typeface="Calibri"/>
              </a:rPr>
              <a:t>KSC LC-39A</a:t>
            </a:r>
            <a:r>
              <a:rPr lang="es-MX" sz="2200" dirty="0">
                <a:latin typeface="Abadi"/>
                <a:cs typeface="Calibri"/>
              </a:rPr>
              <a:t> </a:t>
            </a:r>
            <a:r>
              <a:rPr lang="es-MX" sz="2200" dirty="0" err="1">
                <a:latin typeface="Abadi"/>
                <a:cs typeface="Calibri"/>
              </a:rPr>
              <a:t>is</a:t>
            </a:r>
            <a:r>
              <a:rPr lang="es-MX" sz="2200" dirty="0">
                <a:latin typeface="Abadi"/>
                <a:cs typeface="Calibri"/>
              </a:rPr>
              <a:t> </a:t>
            </a:r>
            <a:r>
              <a:rPr lang="es-MX" sz="2200" dirty="0" err="1">
                <a:latin typeface="Abadi"/>
                <a:cs typeface="Calibri"/>
              </a:rPr>
              <a:t>the</a:t>
            </a:r>
            <a:r>
              <a:rPr lang="es-MX" sz="2200" dirty="0">
                <a:latin typeface="Abadi"/>
                <a:cs typeface="Calibri"/>
              </a:rPr>
              <a:t> </a:t>
            </a:r>
            <a:r>
              <a:rPr lang="es-MX" sz="2200" dirty="0" err="1">
                <a:latin typeface="Abadi"/>
                <a:cs typeface="Calibri"/>
              </a:rPr>
              <a:t>launch</a:t>
            </a:r>
            <a:r>
              <a:rPr lang="es-MX" sz="2200" dirty="0">
                <a:latin typeface="Abadi"/>
                <a:cs typeface="Calibri"/>
              </a:rPr>
              <a:t> site </a:t>
            </a:r>
            <a:r>
              <a:rPr lang="es-MX" sz="2200" dirty="0" err="1">
                <a:latin typeface="Abadi"/>
                <a:cs typeface="Calibri"/>
              </a:rPr>
              <a:t>with</a:t>
            </a:r>
            <a:r>
              <a:rPr lang="es-MX" sz="2200" dirty="0">
                <a:latin typeface="Abadi"/>
                <a:cs typeface="Calibri"/>
              </a:rPr>
              <a:t> </a:t>
            </a:r>
            <a:r>
              <a:rPr lang="es-MX" sz="2200" dirty="0" err="1">
                <a:latin typeface="Abadi"/>
                <a:cs typeface="Calibri"/>
              </a:rPr>
              <a:t>the</a:t>
            </a:r>
            <a:r>
              <a:rPr lang="es-MX" sz="2200" dirty="0">
                <a:latin typeface="Abadi"/>
                <a:cs typeface="Calibri"/>
              </a:rPr>
              <a:t> </a:t>
            </a:r>
            <a:r>
              <a:rPr lang="es-MX" sz="2200" dirty="0" err="1">
                <a:latin typeface="Abadi"/>
                <a:cs typeface="Calibri"/>
              </a:rPr>
              <a:t>highest</a:t>
            </a:r>
            <a:r>
              <a:rPr lang="es-MX" sz="2200" dirty="0">
                <a:latin typeface="Abadi"/>
                <a:cs typeface="Calibri"/>
              </a:rPr>
              <a:t> </a:t>
            </a:r>
            <a:r>
              <a:rPr lang="es-MX" sz="2200" dirty="0" err="1">
                <a:latin typeface="Abadi"/>
                <a:cs typeface="Calibri"/>
              </a:rPr>
              <a:t>number</a:t>
            </a:r>
            <a:r>
              <a:rPr lang="es-MX" sz="2200" dirty="0">
                <a:latin typeface="Abadi"/>
                <a:cs typeface="Calibri"/>
              </a:rPr>
              <a:t> </a:t>
            </a:r>
            <a:r>
              <a:rPr lang="es-MX" sz="2200" dirty="0" err="1">
                <a:latin typeface="Abadi"/>
                <a:cs typeface="Calibri"/>
              </a:rPr>
              <a:t>of</a:t>
            </a:r>
            <a:r>
              <a:rPr lang="es-MX" sz="2200" dirty="0">
                <a:latin typeface="Abadi"/>
                <a:cs typeface="Calibri"/>
              </a:rPr>
              <a:t> </a:t>
            </a:r>
            <a:r>
              <a:rPr lang="es-MX" sz="2200" dirty="0" err="1">
                <a:latin typeface="Abadi"/>
                <a:cs typeface="Calibri"/>
              </a:rPr>
              <a:t>successful</a:t>
            </a:r>
            <a:r>
              <a:rPr lang="es-MX" sz="2200" dirty="0">
                <a:latin typeface="Abadi"/>
                <a:cs typeface="Calibri"/>
              </a:rPr>
              <a:t> </a:t>
            </a:r>
            <a:r>
              <a:rPr lang="es-MX" sz="2200" dirty="0" err="1">
                <a:latin typeface="Abadi"/>
                <a:cs typeface="Calibri"/>
              </a:rPr>
              <a:t>missions</a:t>
            </a:r>
            <a:r>
              <a:rPr lang="es-MX" sz="2200" dirty="0">
                <a:latin typeface="Abadi"/>
                <a:cs typeface="Calibri"/>
              </a:rPr>
              <a:t>.</a:t>
            </a:r>
            <a:endParaRPr lang="en-CA" sz="2200" dirty="0">
              <a:solidFill>
                <a:srgbClr val="000000"/>
              </a:solidFill>
              <a:latin typeface="Abadi"/>
              <a:cs typeface="Calibri"/>
            </a:endParaRPr>
          </a:p>
          <a:p>
            <a:pPr>
              <a:lnSpc>
                <a:spcPct val="100000"/>
              </a:lnSpc>
              <a:spcBef>
                <a:spcPts val="1400"/>
              </a:spcBef>
            </a:pPr>
            <a:endParaRPr lang="en-CA" sz="2200" dirty="0">
              <a:solidFill>
                <a:srgbClr val="000000"/>
              </a:solidFill>
              <a:latin typeface="Calibri"/>
              <a:cs typeface="Calibri"/>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Imagen 5">
            <a:extLst>
              <a:ext uri="{FF2B5EF4-FFF2-40B4-BE49-F238E27FC236}">
                <a16:creationId xmlns:a16="http://schemas.microsoft.com/office/drawing/2014/main" id="{069D257E-4885-51D2-8672-1840A503EE4D}"/>
              </a:ext>
            </a:extLst>
          </p:cNvPr>
          <p:cNvPicPr>
            <a:picLocks noChangeAspect="1"/>
          </p:cNvPicPr>
          <p:nvPr/>
        </p:nvPicPr>
        <p:blipFill>
          <a:blip r:embed="rId3"/>
          <a:stretch>
            <a:fillRect/>
          </a:stretch>
        </p:blipFill>
        <p:spPr>
          <a:xfrm>
            <a:off x="612475" y="1710599"/>
            <a:ext cx="10967049" cy="211408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Imagen 5">
            <a:extLst>
              <a:ext uri="{FF2B5EF4-FFF2-40B4-BE49-F238E27FC236}">
                <a16:creationId xmlns:a16="http://schemas.microsoft.com/office/drawing/2014/main" id="{FA467CEA-B722-7AAA-5281-8F71BCCA3B8F}"/>
              </a:ext>
            </a:extLst>
          </p:cNvPr>
          <p:cNvPicPr>
            <a:picLocks noChangeAspect="1"/>
          </p:cNvPicPr>
          <p:nvPr/>
        </p:nvPicPr>
        <p:blipFill>
          <a:blip r:embed="rId3"/>
          <a:stretch>
            <a:fillRect/>
          </a:stretch>
        </p:blipFill>
        <p:spPr>
          <a:xfrm>
            <a:off x="655608" y="1710600"/>
            <a:ext cx="10938293" cy="2128460"/>
          </a:xfrm>
          <a:prstGeom prst="rect">
            <a:avLst/>
          </a:prstGeom>
        </p:spPr>
      </p:pic>
      <p:sp>
        <p:nvSpPr>
          <p:cNvPr id="7" name="Content Placeholder 2">
            <a:extLst>
              <a:ext uri="{FF2B5EF4-FFF2-40B4-BE49-F238E27FC236}">
                <a16:creationId xmlns:a16="http://schemas.microsoft.com/office/drawing/2014/main" id="{A34DE20F-D888-2658-0C8B-B4E9BFC1881E}"/>
              </a:ext>
            </a:extLst>
          </p:cNvPr>
          <p:cNvSpPr txBox="1">
            <a:spLocks/>
          </p:cNvSpPr>
          <p:nvPr/>
        </p:nvSpPr>
        <p:spPr>
          <a:xfrm>
            <a:off x="1095011" y="4199625"/>
            <a:ext cx="9812577" cy="2028797"/>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CA" sz="2200" b="1" dirty="0">
                <a:latin typeface="Abadi"/>
                <a:ea typeface="+mn-lt"/>
                <a:cs typeface="+mn-lt"/>
              </a:rPr>
              <a:t>CCAFS SLC 40 </a:t>
            </a:r>
            <a:r>
              <a:rPr lang="en-CA" sz="2200" dirty="0">
                <a:latin typeface="Abadi"/>
                <a:ea typeface="+mn-lt"/>
                <a:cs typeface="+mn-lt"/>
              </a:rPr>
              <a:t>and </a:t>
            </a:r>
            <a:r>
              <a:rPr lang="en-CA" sz="2200" b="1" dirty="0">
                <a:latin typeface="Abadi"/>
                <a:ea typeface="+mn-lt"/>
                <a:cs typeface="+mn-lt"/>
              </a:rPr>
              <a:t>KSC LC-39A </a:t>
            </a:r>
            <a:r>
              <a:rPr lang="en-CA" sz="2200" dirty="0">
                <a:latin typeface="Abadi"/>
                <a:ea typeface="+mn-lt"/>
                <a:cs typeface="+mn-lt"/>
              </a:rPr>
              <a:t>are used for a broad range of Payload masses, from light to extra heavy payloads.</a:t>
            </a:r>
          </a:p>
          <a:p>
            <a:pPr>
              <a:lnSpc>
                <a:spcPct val="100000"/>
              </a:lnSpc>
              <a:spcBef>
                <a:spcPts val="1400"/>
              </a:spcBef>
            </a:pPr>
            <a:r>
              <a:rPr lang="en-US" sz="2200" b="1" dirty="0">
                <a:solidFill>
                  <a:srgbClr val="000000"/>
                </a:solidFill>
                <a:latin typeface="Abadi"/>
                <a:cs typeface="Calibri"/>
              </a:rPr>
              <a:t>VAFB SLC-4E</a:t>
            </a:r>
            <a:r>
              <a:rPr lang="en-US" sz="2200" dirty="0">
                <a:solidFill>
                  <a:srgbClr val="000000"/>
                </a:solidFill>
                <a:latin typeface="Abadi"/>
                <a:cs typeface="Calibri"/>
              </a:rPr>
              <a:t> is only used for light and medium payloads, which might explain why is the less used launch site.</a:t>
            </a:r>
          </a:p>
          <a:p>
            <a:pPr>
              <a:lnSpc>
                <a:spcPct val="100000"/>
              </a:lnSpc>
              <a:spcBef>
                <a:spcPts val="1400"/>
              </a:spcBef>
            </a:pPr>
            <a:r>
              <a:rPr lang="en-US" sz="2200" dirty="0">
                <a:solidFill>
                  <a:srgbClr val="000000"/>
                </a:solidFill>
                <a:latin typeface="Abadi"/>
                <a:cs typeface="Calibri"/>
              </a:rPr>
              <a:t>The missions tend to be more successful with heavier payloads.</a:t>
            </a:r>
          </a:p>
          <a:p>
            <a:pPr>
              <a:lnSpc>
                <a:spcPct val="100000"/>
              </a:lnSpc>
              <a:spcBef>
                <a:spcPts val="1400"/>
              </a:spcBef>
            </a:pPr>
            <a:endParaRPr lang="en-CA" sz="2200" dirty="0">
              <a:solidFill>
                <a:srgbClr val="000000"/>
              </a:solidFill>
              <a:latin typeface="Calibri"/>
              <a:cs typeface="Calibri"/>
            </a:endParaRPr>
          </a:p>
        </p:txBody>
      </p:sp>
    </p:spTree>
    <p:extLst>
      <p:ext uri="{BB962C8B-B14F-4D97-AF65-F5344CB8AC3E}">
        <p14:creationId xmlns:p14="http://schemas.microsoft.com/office/powerpoint/2010/main" val="38697892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lIns="91440" tIns="45720" rIns="91440" bIns="45720" anchor="t">
            <a:normAutofit/>
          </a:bodyPr>
          <a:lstStyle/>
          <a:p>
            <a:pPr>
              <a:lnSpc>
                <a:spcPct val="100000"/>
              </a:lnSpc>
              <a:spcBef>
                <a:spcPts val="1400"/>
              </a:spcBef>
            </a:pPr>
            <a:r>
              <a:rPr lang="en-CA" sz="2200" dirty="0">
                <a:solidFill>
                  <a:schemeClr val="accent3">
                    <a:lumMod val="25000"/>
                  </a:schemeClr>
                </a:solidFill>
                <a:latin typeface="Abadi"/>
              </a:rPr>
              <a:t>ES-L1, GEO, HEO and SSO are the orbit types with the highest success rates (100%).</a:t>
            </a:r>
          </a:p>
          <a:p>
            <a:pPr>
              <a:lnSpc>
                <a:spcPct val="100000"/>
              </a:lnSpc>
              <a:spcBef>
                <a:spcPts val="1400"/>
              </a:spcBef>
            </a:pPr>
            <a:r>
              <a:rPr lang="en-CA" sz="2200" dirty="0">
                <a:solidFill>
                  <a:schemeClr val="accent3">
                    <a:lumMod val="25000"/>
                  </a:schemeClr>
                </a:solidFill>
                <a:latin typeface="Abadi"/>
              </a:rPr>
              <a:t>SO is the orbit type with the lowest success rate (0%).</a:t>
            </a:r>
          </a:p>
          <a:p>
            <a:pPr>
              <a:lnSpc>
                <a:spcPct val="100000"/>
              </a:lnSpc>
              <a:spcBef>
                <a:spcPts val="1400"/>
              </a:spcBef>
            </a:pPr>
            <a:r>
              <a:rPr lang="en-CA" sz="2200" dirty="0">
                <a:solidFill>
                  <a:schemeClr val="accent3">
                    <a:lumMod val="25000"/>
                  </a:schemeClr>
                </a:solidFill>
                <a:latin typeface="Abadi"/>
              </a:rPr>
              <a:t>The rest of the orbit types have a success rate ranging from 50% to 85%.</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Imagen 5">
            <a:extLst>
              <a:ext uri="{FF2B5EF4-FFF2-40B4-BE49-F238E27FC236}">
                <a16:creationId xmlns:a16="http://schemas.microsoft.com/office/drawing/2014/main" id="{A7D60684-4D7A-51E2-7D11-F6D08687609D}"/>
              </a:ext>
            </a:extLst>
          </p:cNvPr>
          <p:cNvPicPr>
            <a:picLocks noChangeAspect="1"/>
          </p:cNvPicPr>
          <p:nvPr/>
        </p:nvPicPr>
        <p:blipFill>
          <a:blip r:embed="rId3"/>
          <a:stretch>
            <a:fillRect/>
          </a:stretch>
        </p:blipFill>
        <p:spPr>
          <a:xfrm>
            <a:off x="5443268" y="1654092"/>
            <a:ext cx="6035615" cy="418242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Imagen 5">
            <a:extLst>
              <a:ext uri="{FF2B5EF4-FFF2-40B4-BE49-F238E27FC236}">
                <a16:creationId xmlns:a16="http://schemas.microsoft.com/office/drawing/2014/main" id="{79265F09-DEFA-7965-AB61-A1025307145E}"/>
              </a:ext>
            </a:extLst>
          </p:cNvPr>
          <p:cNvPicPr>
            <a:picLocks noChangeAspect="1"/>
          </p:cNvPicPr>
          <p:nvPr/>
        </p:nvPicPr>
        <p:blipFill>
          <a:blip r:embed="rId3"/>
          <a:stretch>
            <a:fillRect/>
          </a:stretch>
        </p:blipFill>
        <p:spPr>
          <a:xfrm>
            <a:off x="669984" y="1595726"/>
            <a:ext cx="11024558" cy="2142549"/>
          </a:xfrm>
          <a:prstGeom prst="rect">
            <a:avLst/>
          </a:prstGeom>
        </p:spPr>
      </p:pic>
      <p:sp>
        <p:nvSpPr>
          <p:cNvPr id="7" name="Content Placeholder 2">
            <a:extLst>
              <a:ext uri="{FF2B5EF4-FFF2-40B4-BE49-F238E27FC236}">
                <a16:creationId xmlns:a16="http://schemas.microsoft.com/office/drawing/2014/main" id="{A82A2F41-528E-DC65-AEBB-D51331CC7C25}"/>
              </a:ext>
            </a:extLst>
          </p:cNvPr>
          <p:cNvSpPr txBox="1">
            <a:spLocks/>
          </p:cNvSpPr>
          <p:nvPr/>
        </p:nvSpPr>
        <p:spPr>
          <a:xfrm>
            <a:off x="1095011" y="4199625"/>
            <a:ext cx="9812577" cy="202879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CA" sz="2200" b="1" dirty="0">
                <a:latin typeface="Abadi"/>
                <a:ea typeface="+mn-lt"/>
                <a:cs typeface="+mn-lt"/>
              </a:rPr>
              <a:t>LEO, ISS, PO, GTO </a:t>
            </a:r>
            <a:r>
              <a:rPr lang="en-CA" sz="2200" dirty="0">
                <a:latin typeface="Abadi"/>
                <a:ea typeface="+mn-lt"/>
                <a:cs typeface="+mn-lt"/>
              </a:rPr>
              <a:t>and </a:t>
            </a:r>
            <a:r>
              <a:rPr lang="en-CA" sz="2200" b="1" dirty="0">
                <a:latin typeface="Abadi"/>
                <a:ea typeface="+mn-lt"/>
                <a:cs typeface="+mn-lt"/>
              </a:rPr>
              <a:t>VLEO </a:t>
            </a:r>
            <a:r>
              <a:rPr lang="en-CA" sz="2200" dirty="0">
                <a:latin typeface="Abadi"/>
                <a:ea typeface="+mn-lt"/>
                <a:cs typeface="+mn-lt"/>
              </a:rPr>
              <a:t>are the most common orbit types.</a:t>
            </a:r>
            <a:endParaRPr lang="es-MX" dirty="0"/>
          </a:p>
          <a:p>
            <a:pPr>
              <a:lnSpc>
                <a:spcPct val="100000"/>
              </a:lnSpc>
              <a:spcBef>
                <a:spcPts val="1400"/>
              </a:spcBef>
            </a:pPr>
            <a:r>
              <a:rPr lang="en-CA" sz="2200" b="1" dirty="0">
                <a:solidFill>
                  <a:srgbClr val="000000"/>
                </a:solidFill>
                <a:latin typeface="Abadi"/>
                <a:cs typeface="Calibri"/>
              </a:rPr>
              <a:t>EO, PO, GTO </a:t>
            </a:r>
            <a:r>
              <a:rPr lang="en-CA" sz="2200" dirty="0">
                <a:solidFill>
                  <a:srgbClr val="000000"/>
                </a:solidFill>
                <a:latin typeface="Abadi"/>
                <a:cs typeface="Calibri"/>
              </a:rPr>
              <a:t>and </a:t>
            </a:r>
            <a:r>
              <a:rPr lang="en-CA" sz="2200" b="1" dirty="0">
                <a:solidFill>
                  <a:srgbClr val="000000"/>
                </a:solidFill>
                <a:latin typeface="Abadi"/>
                <a:cs typeface="Calibri"/>
              </a:rPr>
              <a:t>VLEO</a:t>
            </a:r>
            <a:r>
              <a:rPr lang="en-CA" sz="2200" dirty="0">
                <a:solidFill>
                  <a:srgbClr val="000000"/>
                </a:solidFill>
                <a:latin typeface="Abadi"/>
                <a:cs typeface="Calibri"/>
              </a:rPr>
              <a:t> are less common in recent flight numbers.</a:t>
            </a:r>
          </a:p>
          <a:p>
            <a:pPr>
              <a:lnSpc>
                <a:spcPct val="100000"/>
              </a:lnSpc>
              <a:spcBef>
                <a:spcPts val="1400"/>
              </a:spcBef>
            </a:pPr>
            <a:r>
              <a:rPr lang="en-CA" sz="2200" b="1" dirty="0">
                <a:solidFill>
                  <a:srgbClr val="000000"/>
                </a:solidFill>
                <a:latin typeface="Abadi"/>
                <a:cs typeface="Calibri"/>
              </a:rPr>
              <a:t>VLEO </a:t>
            </a:r>
            <a:r>
              <a:rPr lang="en-CA" sz="2200" dirty="0">
                <a:solidFill>
                  <a:srgbClr val="000000"/>
                </a:solidFill>
                <a:latin typeface="Abadi"/>
                <a:cs typeface="Calibri"/>
              </a:rPr>
              <a:t>is the most common orbit type in recent flight numbers.</a:t>
            </a:r>
          </a:p>
          <a:p>
            <a:pPr>
              <a:lnSpc>
                <a:spcPct val="100000"/>
              </a:lnSpc>
              <a:spcBef>
                <a:spcPts val="1400"/>
              </a:spcBef>
            </a:pPr>
            <a:r>
              <a:rPr lang="en-CA" sz="2200" dirty="0">
                <a:solidFill>
                  <a:srgbClr val="000000"/>
                </a:solidFill>
                <a:latin typeface="Abadi"/>
                <a:cs typeface="Calibri"/>
              </a:rPr>
              <a:t>Earlier flight numbers show a tendency to fail regardless of the orbit type.</a:t>
            </a:r>
          </a:p>
          <a:p>
            <a:pPr>
              <a:lnSpc>
                <a:spcPct val="100000"/>
              </a:lnSpc>
              <a:spcBef>
                <a:spcPts val="1400"/>
              </a:spcBef>
            </a:pPr>
            <a:endParaRPr lang="en-CA" sz="2200" dirty="0">
              <a:solidFill>
                <a:srgbClr val="000000"/>
              </a:solidFill>
              <a:latin typeface="Calibri"/>
              <a:cs typeface="Calibri"/>
            </a:endParaRPr>
          </a:p>
        </p:txBody>
      </p:sp>
    </p:spTree>
    <p:extLst>
      <p:ext uri="{BB962C8B-B14F-4D97-AF65-F5344CB8AC3E}">
        <p14:creationId xmlns:p14="http://schemas.microsoft.com/office/powerpoint/2010/main" val="11067275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Imagen 5">
            <a:extLst>
              <a:ext uri="{FF2B5EF4-FFF2-40B4-BE49-F238E27FC236}">
                <a16:creationId xmlns:a16="http://schemas.microsoft.com/office/drawing/2014/main" id="{8B829660-256B-1083-86EF-4A7394D607DE}"/>
              </a:ext>
            </a:extLst>
          </p:cNvPr>
          <p:cNvPicPr>
            <a:picLocks noChangeAspect="1"/>
          </p:cNvPicPr>
          <p:nvPr/>
        </p:nvPicPr>
        <p:blipFill>
          <a:blip r:embed="rId3"/>
          <a:stretch>
            <a:fillRect/>
          </a:stretch>
        </p:blipFill>
        <p:spPr>
          <a:xfrm>
            <a:off x="641230" y="1624480"/>
            <a:ext cx="10923916" cy="2128171"/>
          </a:xfrm>
          <a:prstGeom prst="rect">
            <a:avLst/>
          </a:prstGeom>
        </p:spPr>
      </p:pic>
      <p:sp>
        <p:nvSpPr>
          <p:cNvPr id="7" name="Content Placeholder 2">
            <a:extLst>
              <a:ext uri="{FF2B5EF4-FFF2-40B4-BE49-F238E27FC236}">
                <a16:creationId xmlns:a16="http://schemas.microsoft.com/office/drawing/2014/main" id="{E8BB8DA6-8126-4E58-7D35-D1104A42DCFC}"/>
              </a:ext>
            </a:extLst>
          </p:cNvPr>
          <p:cNvSpPr txBox="1">
            <a:spLocks/>
          </p:cNvSpPr>
          <p:nvPr/>
        </p:nvSpPr>
        <p:spPr>
          <a:xfrm>
            <a:off x="1095011" y="4199625"/>
            <a:ext cx="10172010" cy="2129438"/>
          </a:xfrm>
          <a:prstGeom prst="rect">
            <a:avLst/>
          </a:prstGeom>
        </p:spPr>
        <p:txBody>
          <a:bodyPr lIns="91440" tIns="45720" rIns="91440" bIns="45720" anchor="t">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CA" sz="2200" dirty="0">
                <a:latin typeface="Abadi"/>
                <a:ea typeface="+mn-lt"/>
                <a:cs typeface="+mn-lt"/>
              </a:rPr>
              <a:t>Heavier payloads are selected for </a:t>
            </a:r>
            <a:r>
              <a:rPr lang="en-CA" sz="2200" b="1" dirty="0">
                <a:latin typeface="Abadi"/>
                <a:ea typeface="+mn-lt"/>
                <a:cs typeface="+mn-lt"/>
              </a:rPr>
              <a:t>VLEO, IS</a:t>
            </a:r>
            <a:r>
              <a:rPr lang="en-CA" sz="2200" dirty="0">
                <a:latin typeface="Abadi"/>
                <a:ea typeface="+mn-lt"/>
                <a:cs typeface="+mn-lt"/>
              </a:rPr>
              <a:t> and </a:t>
            </a:r>
            <a:r>
              <a:rPr lang="en-CA" sz="2200" b="1" dirty="0">
                <a:latin typeface="Abadi"/>
                <a:ea typeface="+mn-lt"/>
                <a:cs typeface="+mn-lt"/>
              </a:rPr>
              <a:t>PO </a:t>
            </a:r>
            <a:r>
              <a:rPr lang="en-CA" sz="2200" dirty="0">
                <a:latin typeface="Abadi"/>
                <a:ea typeface="+mn-lt"/>
                <a:cs typeface="+mn-lt"/>
              </a:rPr>
              <a:t>orbit types and have a high rate of success.</a:t>
            </a:r>
            <a:endParaRPr lang="en-CA" sz="2200" dirty="0">
              <a:solidFill>
                <a:srgbClr val="000000"/>
              </a:solidFill>
              <a:latin typeface="Abadi"/>
              <a:cs typeface="Calibri"/>
            </a:endParaRPr>
          </a:p>
          <a:p>
            <a:pPr>
              <a:lnSpc>
                <a:spcPct val="100000"/>
              </a:lnSpc>
              <a:spcBef>
                <a:spcPts val="1400"/>
              </a:spcBef>
            </a:pPr>
            <a:r>
              <a:rPr lang="en-CA" sz="2200" dirty="0">
                <a:solidFill>
                  <a:srgbClr val="000000"/>
                </a:solidFill>
                <a:latin typeface="Abadi"/>
                <a:cs typeface="Calibri"/>
              </a:rPr>
              <a:t>It appears that </a:t>
            </a:r>
            <a:r>
              <a:rPr lang="en-CA" sz="2200" b="1" dirty="0">
                <a:solidFill>
                  <a:srgbClr val="000000"/>
                </a:solidFill>
                <a:latin typeface="Abadi"/>
                <a:cs typeface="Calibri"/>
              </a:rPr>
              <a:t>ES-L1, SSO</a:t>
            </a:r>
            <a:r>
              <a:rPr lang="en-CA" sz="2200" dirty="0">
                <a:solidFill>
                  <a:srgbClr val="000000"/>
                </a:solidFill>
                <a:latin typeface="Abadi"/>
                <a:cs typeface="Calibri"/>
              </a:rPr>
              <a:t> and </a:t>
            </a:r>
            <a:r>
              <a:rPr lang="en-CA" sz="2200" b="1" dirty="0">
                <a:solidFill>
                  <a:srgbClr val="000000"/>
                </a:solidFill>
                <a:latin typeface="Abadi"/>
                <a:cs typeface="Calibri"/>
              </a:rPr>
              <a:t>HEO </a:t>
            </a:r>
            <a:r>
              <a:rPr lang="en-CA" sz="2200" dirty="0">
                <a:solidFill>
                  <a:srgbClr val="000000"/>
                </a:solidFill>
                <a:latin typeface="Abadi"/>
                <a:cs typeface="Calibri"/>
              </a:rPr>
              <a:t>are used with light payloads (from 0 to 4000 kg) and have a high rate of success.</a:t>
            </a:r>
          </a:p>
          <a:p>
            <a:pPr>
              <a:lnSpc>
                <a:spcPct val="100000"/>
              </a:lnSpc>
              <a:spcBef>
                <a:spcPts val="1400"/>
              </a:spcBef>
            </a:pPr>
            <a:r>
              <a:rPr lang="en-CA" sz="2200" dirty="0">
                <a:solidFill>
                  <a:srgbClr val="000000"/>
                </a:solidFill>
                <a:latin typeface="Abadi"/>
                <a:cs typeface="Calibri"/>
              </a:rPr>
              <a:t>The rest of the orbit types are used with </a:t>
            </a:r>
            <a:r>
              <a:rPr lang="en-CA" sz="2200" b="1" dirty="0">
                <a:solidFill>
                  <a:srgbClr val="000000"/>
                </a:solidFill>
                <a:latin typeface="Abadi"/>
                <a:cs typeface="Calibri"/>
              </a:rPr>
              <a:t>light and medium payloads (from 0 to 7000 kg).</a:t>
            </a:r>
            <a:endParaRPr lang="en-CA" sz="2200" dirty="0">
              <a:solidFill>
                <a:srgbClr val="000000"/>
              </a:solidFill>
              <a:latin typeface="Abadi"/>
              <a:cs typeface="Calibri"/>
            </a:endParaRPr>
          </a:p>
          <a:p>
            <a:pPr>
              <a:lnSpc>
                <a:spcPct val="100000"/>
              </a:lnSpc>
              <a:spcBef>
                <a:spcPts val="1400"/>
              </a:spcBef>
            </a:pPr>
            <a:endParaRPr lang="en-CA" sz="2200" dirty="0">
              <a:solidFill>
                <a:srgbClr val="000000"/>
              </a:solidFill>
              <a:latin typeface="Calibri"/>
              <a:cs typeface="Calibri"/>
            </a:endParaRPr>
          </a:p>
        </p:txBody>
      </p:sp>
    </p:spTree>
    <p:extLst>
      <p:ext uri="{BB962C8B-B14F-4D97-AF65-F5344CB8AC3E}">
        <p14:creationId xmlns:p14="http://schemas.microsoft.com/office/powerpoint/2010/main" val="31453405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954739"/>
            <a:ext cx="3932238" cy="3926606"/>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Definitely, the launch success rate have improved over the years.</a:t>
            </a:r>
          </a:p>
          <a:p>
            <a:pPr>
              <a:lnSpc>
                <a:spcPct val="100000"/>
              </a:lnSpc>
              <a:spcBef>
                <a:spcPts val="1400"/>
              </a:spcBef>
            </a:pPr>
            <a:r>
              <a:rPr lang="en-US" sz="2200" dirty="0">
                <a:solidFill>
                  <a:schemeClr val="accent3">
                    <a:lumMod val="25000"/>
                  </a:schemeClr>
                </a:solidFill>
                <a:latin typeface="Abadi"/>
              </a:rPr>
              <a:t>In particular, the success rate have improved since 2013, from 0% to an 80% in 2017.</a:t>
            </a:r>
            <a:endParaRPr lang="en-US" sz="2200" dirty="0">
              <a:solidFill>
                <a:schemeClr val="accent3">
                  <a:lumMod val="25000"/>
                </a:schemeClr>
              </a:solidFill>
              <a:latin typeface="Abadi"/>
              <a:cs typeface="Calibri" panose="020F0502020204030204"/>
            </a:endParaRPr>
          </a:p>
          <a:p>
            <a:pPr>
              <a:lnSpc>
                <a:spcPct val="100000"/>
              </a:lnSpc>
              <a:spcBef>
                <a:spcPts val="1400"/>
              </a:spcBef>
            </a:pPr>
            <a:r>
              <a:rPr lang="en-US" sz="2200" dirty="0">
                <a:solidFill>
                  <a:schemeClr val="accent3">
                    <a:lumMod val="25000"/>
                  </a:schemeClr>
                </a:solidFill>
                <a:latin typeface="Abadi"/>
                <a:ea typeface="+mn-lt"/>
                <a:cs typeface="+mn-lt"/>
              </a:rPr>
              <a:t>Since 2017, it appears that the success rate has stabilized in about 80%.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Imagen 5">
            <a:extLst>
              <a:ext uri="{FF2B5EF4-FFF2-40B4-BE49-F238E27FC236}">
                <a16:creationId xmlns:a16="http://schemas.microsoft.com/office/drawing/2014/main" id="{33D5D83E-5B26-1C80-D1E4-A50F6C0B8034}"/>
              </a:ext>
            </a:extLst>
          </p:cNvPr>
          <p:cNvPicPr>
            <a:picLocks noChangeAspect="1"/>
          </p:cNvPicPr>
          <p:nvPr/>
        </p:nvPicPr>
        <p:blipFill>
          <a:blip r:embed="rId3"/>
          <a:stretch>
            <a:fillRect/>
          </a:stretch>
        </p:blipFill>
        <p:spPr>
          <a:xfrm>
            <a:off x="6162136" y="1941638"/>
            <a:ext cx="5446143" cy="375110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latin typeface="Abadi"/>
                <a:ea typeface="+mn-lt"/>
                <a:cs typeface="+mn-lt"/>
              </a:rPr>
              <a:t>CCAFS SLC-40 is the most used Launch Site and the .</a:t>
            </a: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Imagen 5">
            <a:extLst>
              <a:ext uri="{FF2B5EF4-FFF2-40B4-BE49-F238E27FC236}">
                <a16:creationId xmlns:a16="http://schemas.microsoft.com/office/drawing/2014/main" id="{4935009F-11DA-DDF3-5214-B77042B03641}"/>
              </a:ext>
            </a:extLst>
          </p:cNvPr>
          <p:cNvPicPr>
            <a:picLocks noChangeAspect="1"/>
          </p:cNvPicPr>
          <p:nvPr/>
        </p:nvPicPr>
        <p:blipFill>
          <a:blip r:embed="rId3"/>
          <a:stretch>
            <a:fillRect/>
          </a:stretch>
        </p:blipFill>
        <p:spPr>
          <a:xfrm>
            <a:off x="1417607" y="2386462"/>
            <a:ext cx="9529311" cy="3637829"/>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launch site whose name begins with the string 'CCA' is CCAFS SLC-40.</a:t>
            </a:r>
            <a:endParaRPr lang="es-MX" dirty="0">
              <a:solidFill>
                <a:schemeClr val="accent3">
                  <a:lumMod val="25000"/>
                </a:schemeClr>
              </a:solidFill>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Imagen 5">
            <a:extLst>
              <a:ext uri="{FF2B5EF4-FFF2-40B4-BE49-F238E27FC236}">
                <a16:creationId xmlns:a16="http://schemas.microsoft.com/office/drawing/2014/main" id="{D1FB4BAA-126A-C807-00F6-8AC866130209}"/>
              </a:ext>
            </a:extLst>
          </p:cNvPr>
          <p:cNvPicPr>
            <a:picLocks noChangeAspect="1"/>
          </p:cNvPicPr>
          <p:nvPr/>
        </p:nvPicPr>
        <p:blipFill>
          <a:blip r:embed="rId3"/>
          <a:stretch>
            <a:fillRect/>
          </a:stretch>
        </p:blipFill>
        <p:spPr>
          <a:xfrm>
            <a:off x="612475" y="2858098"/>
            <a:ext cx="11038935" cy="2622672"/>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644384"/>
            <a:ext cx="6911670" cy="414129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tx1"/>
                </a:solidFill>
                <a:latin typeface="IBM Plex Mono Text"/>
              </a:rPr>
              <a:t>SpaceX offers Falcon 9 rocket launches with a cost of 62 million dollars while other providers cost upward of 165 million dollars each. A significant amount of the savings is due to SpaceX's ability to reuse the first stage. </a:t>
            </a:r>
            <a:endParaRPr lang="es-MX">
              <a:solidFill>
                <a:schemeClr val="tx1"/>
              </a:solidFill>
            </a:endParaRPr>
          </a:p>
          <a:p>
            <a:pPr>
              <a:spcBef>
                <a:spcPts val="1400"/>
              </a:spcBef>
            </a:pPr>
            <a:r>
              <a:rPr lang="en-US" sz="2200" dirty="0">
                <a:solidFill>
                  <a:schemeClr val="tx1"/>
                </a:solidFill>
                <a:latin typeface="IBM Plex Mono Text"/>
              </a:rPr>
              <a:t>In this context, the main goal of the present study is to </a:t>
            </a:r>
            <a:r>
              <a:rPr lang="en-US" sz="2200" b="1" dirty="0">
                <a:solidFill>
                  <a:schemeClr val="tx1"/>
                </a:solidFill>
                <a:latin typeface="IBM Plex Mono Text"/>
              </a:rPr>
              <a:t>predict the first stage landing of the SpaceX Falcon 9 rocket launch</a:t>
            </a:r>
            <a:r>
              <a:rPr lang="en-US" sz="2200" dirty="0">
                <a:solidFill>
                  <a:schemeClr val="tx1"/>
                </a:solidFill>
                <a:latin typeface="IBM Plex Mono Text"/>
              </a:rPr>
              <a:t> by using a classification model in order to determine the cost of a launch.</a:t>
            </a:r>
            <a:endParaRPr lang="en-US">
              <a:solidFill>
                <a:schemeClr val="tx1"/>
              </a:solidFill>
            </a:endParaRPr>
          </a:p>
          <a:p>
            <a:pPr>
              <a:spcBef>
                <a:spcPts val="1400"/>
              </a:spcBef>
            </a:pPr>
            <a:r>
              <a:rPr lang="en-US" sz="2200" dirty="0">
                <a:solidFill>
                  <a:schemeClr val="tx1"/>
                </a:solidFill>
                <a:latin typeface="IBM Plex Mono Text"/>
              </a:rPr>
              <a:t>Furthermore, it is also desirable to obtain other insights from the SpaceX Falcon 9 rocket launches.</a:t>
            </a:r>
          </a:p>
          <a:p>
            <a:pPr>
              <a:spcBef>
                <a:spcPts val="1400"/>
              </a:spcBef>
            </a:pPr>
            <a:endParaRPr lang="en-US" sz="2200" dirty="0">
              <a:latin typeface="IBM Plex Mono Text"/>
            </a:endParaRPr>
          </a:p>
        </p:txBody>
      </p:sp>
      <p:pic>
        <p:nvPicPr>
          <p:cNvPr id="2" name="Imagen 2">
            <a:extLst>
              <a:ext uri="{FF2B5EF4-FFF2-40B4-BE49-F238E27FC236}">
                <a16:creationId xmlns:a16="http://schemas.microsoft.com/office/drawing/2014/main" id="{5D3A5106-D6D1-A6B6-B971-2D5F1458C48C}"/>
              </a:ext>
            </a:extLst>
          </p:cNvPr>
          <p:cNvPicPr>
            <a:picLocks noChangeAspect="1"/>
          </p:cNvPicPr>
          <p:nvPr/>
        </p:nvPicPr>
        <p:blipFill rotWithShape="1">
          <a:blip r:embed="rId3"/>
          <a:srcRect l="22161" r="16653" b="415"/>
          <a:stretch/>
        </p:blipFill>
        <p:spPr>
          <a:xfrm>
            <a:off x="8189344" y="2198298"/>
            <a:ext cx="3173959" cy="3439113"/>
          </a:xfrm>
          <a:prstGeom prst="rect">
            <a:avLst/>
          </a:prstGeom>
        </p:spPr>
      </p:pic>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total payload carried by boosters from NASA is 45 596 kg.</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Imagen 5">
            <a:extLst>
              <a:ext uri="{FF2B5EF4-FFF2-40B4-BE49-F238E27FC236}">
                <a16:creationId xmlns:a16="http://schemas.microsoft.com/office/drawing/2014/main" id="{84D54069-A899-2F8D-28B3-471BF1141934}"/>
              </a:ext>
            </a:extLst>
          </p:cNvPr>
          <p:cNvPicPr>
            <a:picLocks noChangeAspect="1"/>
          </p:cNvPicPr>
          <p:nvPr/>
        </p:nvPicPr>
        <p:blipFill>
          <a:blip r:embed="rId3"/>
          <a:stretch>
            <a:fillRect/>
          </a:stretch>
        </p:blipFill>
        <p:spPr>
          <a:xfrm>
            <a:off x="1230702" y="3039381"/>
            <a:ext cx="9586822" cy="2763313"/>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average payload mass carried by booster version F9 v1.1 is 2534.66 kg, which is in the range of the light payloads. </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Imagen 5">
            <a:extLst>
              <a:ext uri="{FF2B5EF4-FFF2-40B4-BE49-F238E27FC236}">
                <a16:creationId xmlns:a16="http://schemas.microsoft.com/office/drawing/2014/main" id="{762939C8-6E67-2AB1-849D-DA197E25C9A3}"/>
              </a:ext>
            </a:extLst>
          </p:cNvPr>
          <p:cNvPicPr>
            <a:picLocks noChangeAspect="1"/>
          </p:cNvPicPr>
          <p:nvPr/>
        </p:nvPicPr>
        <p:blipFill>
          <a:blip r:embed="rId3"/>
          <a:stretch>
            <a:fillRect/>
          </a:stretch>
        </p:blipFill>
        <p:spPr>
          <a:xfrm>
            <a:off x="1374475" y="3295776"/>
            <a:ext cx="8537275" cy="2279278"/>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335060" cy="438009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first successful landing outcome on ground pad was achieved on 2015-12-22.</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Imagen 5">
            <a:extLst>
              <a:ext uri="{FF2B5EF4-FFF2-40B4-BE49-F238E27FC236}">
                <a16:creationId xmlns:a16="http://schemas.microsoft.com/office/drawing/2014/main" id="{45E0424B-A8C3-EAD0-4102-AFA896C2A954}"/>
              </a:ext>
            </a:extLst>
          </p:cNvPr>
          <p:cNvPicPr>
            <a:picLocks noChangeAspect="1"/>
          </p:cNvPicPr>
          <p:nvPr/>
        </p:nvPicPr>
        <p:blipFill>
          <a:blip r:embed="rId3"/>
          <a:stretch>
            <a:fillRect/>
          </a:stretch>
        </p:blipFill>
        <p:spPr>
          <a:xfrm>
            <a:off x="1460740" y="3187540"/>
            <a:ext cx="9040482" cy="223695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191287" cy="438009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names of boosters which have successfully landed on drone ship and had payload mass greater than 4000 but less than 6000 are F9 FT B1022, F9 FT B1026, F9 FT B1021.2 and F9 FT B1031.2.</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Imagen 2">
            <a:extLst>
              <a:ext uri="{FF2B5EF4-FFF2-40B4-BE49-F238E27FC236}">
                <a16:creationId xmlns:a16="http://schemas.microsoft.com/office/drawing/2014/main" id="{221108D6-9C1E-E6F3-CBD6-40B35816E117}"/>
              </a:ext>
            </a:extLst>
          </p:cNvPr>
          <p:cNvPicPr>
            <a:picLocks noChangeAspect="1"/>
          </p:cNvPicPr>
          <p:nvPr/>
        </p:nvPicPr>
        <p:blipFill>
          <a:blip r:embed="rId3"/>
          <a:stretch>
            <a:fillRect/>
          </a:stretch>
        </p:blipFill>
        <p:spPr>
          <a:xfrm>
            <a:off x="368060" y="2929883"/>
            <a:ext cx="11441501" cy="2594117"/>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total number of successful and failure mission outcomes are 100 and 1, respectively.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Imagen 5">
            <a:extLst>
              <a:ext uri="{FF2B5EF4-FFF2-40B4-BE49-F238E27FC236}">
                <a16:creationId xmlns:a16="http://schemas.microsoft.com/office/drawing/2014/main" id="{937BDD35-CFD5-B144-8EB7-A4EBCB40CDB3}"/>
              </a:ext>
            </a:extLst>
          </p:cNvPr>
          <p:cNvPicPr>
            <a:picLocks noChangeAspect="1"/>
          </p:cNvPicPr>
          <p:nvPr/>
        </p:nvPicPr>
        <p:blipFill>
          <a:blip r:embed="rId3"/>
          <a:stretch>
            <a:fillRect/>
          </a:stretch>
        </p:blipFill>
        <p:spPr>
          <a:xfrm>
            <a:off x="1604513" y="2756782"/>
            <a:ext cx="8982972" cy="347228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66833"/>
            <a:ext cx="9745589" cy="4638884"/>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names of the booster which have carried the maximum payload mass are shown in the image below:</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Imagen 5">
            <a:extLst>
              <a:ext uri="{FF2B5EF4-FFF2-40B4-BE49-F238E27FC236}">
                <a16:creationId xmlns:a16="http://schemas.microsoft.com/office/drawing/2014/main" id="{E88EEA58-6C15-2C42-2072-63A4A33615D6}"/>
              </a:ext>
            </a:extLst>
          </p:cNvPr>
          <p:cNvPicPr>
            <a:picLocks noChangeAspect="1"/>
          </p:cNvPicPr>
          <p:nvPr/>
        </p:nvPicPr>
        <p:blipFill>
          <a:blip r:embed="rId3"/>
          <a:stretch>
            <a:fillRect/>
          </a:stretch>
        </p:blipFill>
        <p:spPr>
          <a:xfrm>
            <a:off x="2424022" y="2408951"/>
            <a:ext cx="7070784" cy="413918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 happened in October and April.</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Imagen 5">
            <a:extLst>
              <a:ext uri="{FF2B5EF4-FFF2-40B4-BE49-F238E27FC236}">
                <a16:creationId xmlns:a16="http://schemas.microsoft.com/office/drawing/2014/main" id="{091DE48A-085A-4997-631B-0C00103FD253}"/>
              </a:ext>
            </a:extLst>
          </p:cNvPr>
          <p:cNvPicPr>
            <a:picLocks noChangeAspect="1"/>
          </p:cNvPicPr>
          <p:nvPr/>
        </p:nvPicPr>
        <p:blipFill>
          <a:blip r:embed="rId3"/>
          <a:stretch>
            <a:fillRect/>
          </a:stretch>
        </p:blipFill>
        <p:spPr>
          <a:xfrm>
            <a:off x="727495" y="2665854"/>
            <a:ext cx="10751388" cy="335221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09965"/>
            <a:ext cx="9745589" cy="459575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rank of count of landing outcomes (such as Failure (drone ship) or Success (ground pad)) between the date 2010-06-04 and 2017-03-20, in descending order is shown in the email below:</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Imagen 5">
            <a:extLst>
              <a:ext uri="{FF2B5EF4-FFF2-40B4-BE49-F238E27FC236}">
                <a16:creationId xmlns:a16="http://schemas.microsoft.com/office/drawing/2014/main" id="{A6E8475C-7378-FE82-D30C-9A4FAE17DA26}"/>
              </a:ext>
            </a:extLst>
          </p:cNvPr>
          <p:cNvPicPr>
            <a:picLocks noChangeAspect="1"/>
          </p:cNvPicPr>
          <p:nvPr/>
        </p:nvPicPr>
        <p:blipFill rotWithShape="1">
          <a:blip r:embed="rId3"/>
          <a:srcRect t="3292" r="171" b="-412"/>
          <a:stretch/>
        </p:blipFill>
        <p:spPr>
          <a:xfrm>
            <a:off x="1345720" y="2808590"/>
            <a:ext cx="9155510" cy="3684851"/>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66833"/>
            <a:ext cx="9745589" cy="4638884"/>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Launch sites are located on the coasts and close to the Ecuador.</a:t>
            </a:r>
            <a:endParaRPr lang="es-MX" dirty="0">
              <a:solidFill>
                <a:schemeClr val="accent3">
                  <a:lumMod val="25000"/>
                </a:schemeClr>
              </a:solidFill>
            </a:endParaRP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Localization</a:t>
            </a:r>
          </a:p>
        </p:txBody>
      </p:sp>
      <p:pic>
        <p:nvPicPr>
          <p:cNvPr id="4" name="Imagen 5">
            <a:extLst>
              <a:ext uri="{FF2B5EF4-FFF2-40B4-BE49-F238E27FC236}">
                <a16:creationId xmlns:a16="http://schemas.microsoft.com/office/drawing/2014/main" id="{BE24934F-BB9C-7C00-5E68-097D0D46B1CB}"/>
              </a:ext>
            </a:extLst>
          </p:cNvPr>
          <p:cNvPicPr>
            <a:picLocks noChangeAspect="1"/>
          </p:cNvPicPr>
          <p:nvPr/>
        </p:nvPicPr>
        <p:blipFill>
          <a:blip r:embed="rId3"/>
          <a:stretch>
            <a:fillRect/>
          </a:stretch>
        </p:blipFill>
        <p:spPr>
          <a:xfrm>
            <a:off x="1618890" y="2149959"/>
            <a:ext cx="8278482" cy="406770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95588"/>
            <a:ext cx="9745589" cy="461012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Vanderberg (VAFB SLC-4E) Launch Site is the least used and its number of successful landings is fairly low.</a:t>
            </a:r>
          </a:p>
          <a:p>
            <a:pPr>
              <a:lnSpc>
                <a:spcPct val="100000"/>
              </a:lnSpc>
              <a:spcBef>
                <a:spcPts val="1400"/>
              </a:spcBef>
            </a:pPr>
            <a:endParaRPr lang="en-US" sz="2200" dirty="0">
              <a:solidFill>
                <a:schemeClr val="accent3">
                  <a:lumMod val="25000"/>
                </a:schemeClr>
              </a:solidFill>
              <a:latin typeface="Abadi"/>
            </a:endParaRPr>
          </a:p>
          <a:p>
            <a:pPr>
              <a:spcBef>
                <a:spcPts val="1400"/>
              </a:spcBef>
            </a:pPr>
            <a:endParaRPr lang="en-US">
              <a:solidFill>
                <a:schemeClr val="accent3">
                  <a:lumMod val="25000"/>
                </a:schemeClr>
              </a:solidFill>
              <a:cs typeface="Calibri" panose="020F0502020204030204"/>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Per Launch Site</a:t>
            </a:r>
          </a:p>
        </p:txBody>
      </p:sp>
      <p:pic>
        <p:nvPicPr>
          <p:cNvPr id="2" name="Imagen 3">
            <a:extLst>
              <a:ext uri="{FF2B5EF4-FFF2-40B4-BE49-F238E27FC236}">
                <a16:creationId xmlns:a16="http://schemas.microsoft.com/office/drawing/2014/main" id="{D8C52142-204C-FF66-0603-1747143FE9DC}"/>
              </a:ext>
            </a:extLst>
          </p:cNvPr>
          <p:cNvPicPr>
            <a:picLocks noChangeAspect="1"/>
          </p:cNvPicPr>
          <p:nvPr/>
        </p:nvPicPr>
        <p:blipFill>
          <a:blip r:embed="rId3"/>
          <a:stretch>
            <a:fillRect/>
          </a:stretch>
        </p:blipFill>
        <p:spPr>
          <a:xfrm>
            <a:off x="3833004" y="2553944"/>
            <a:ext cx="4396596" cy="3820450"/>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52456"/>
            <a:ext cx="9745589" cy="4653261"/>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Cape Canaveral (CCAFS LC-40 and CCAFS SLC-40) is the most used Launch Site even though its number of failed landings is slightly superior to the its number of successful landings.</a:t>
            </a:r>
          </a:p>
          <a:p>
            <a:pPr>
              <a:lnSpc>
                <a:spcPct val="100000"/>
              </a:lnSpc>
              <a:spcBef>
                <a:spcPts val="1400"/>
              </a:spcBef>
            </a:pPr>
            <a:endParaRPr lang="en-US" sz="2200" dirty="0">
              <a:solidFill>
                <a:schemeClr val="accent3">
                  <a:lumMod val="25000"/>
                </a:schemeClr>
              </a:solidFill>
              <a:latin typeface="Abadi"/>
            </a:endParaRPr>
          </a:p>
          <a:p>
            <a:pPr>
              <a:spcBef>
                <a:spcPts val="1400"/>
              </a:spcBef>
            </a:pPr>
            <a:endParaRPr lang="en-US">
              <a:solidFill>
                <a:schemeClr val="accent3">
                  <a:lumMod val="25000"/>
                </a:schemeClr>
              </a:solidFill>
              <a:cs typeface="Calibri" panose="020F0502020204030204"/>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Per Launch Site</a:t>
            </a:r>
          </a:p>
        </p:txBody>
      </p:sp>
      <p:pic>
        <p:nvPicPr>
          <p:cNvPr id="4" name="Imagen 5">
            <a:extLst>
              <a:ext uri="{FF2B5EF4-FFF2-40B4-BE49-F238E27FC236}">
                <a16:creationId xmlns:a16="http://schemas.microsoft.com/office/drawing/2014/main" id="{E483F3CC-E7F0-917B-D5DD-1E885792F54D}"/>
              </a:ext>
            </a:extLst>
          </p:cNvPr>
          <p:cNvPicPr>
            <a:picLocks noChangeAspect="1"/>
          </p:cNvPicPr>
          <p:nvPr/>
        </p:nvPicPr>
        <p:blipFill>
          <a:blip r:embed="rId3"/>
          <a:stretch>
            <a:fillRect/>
          </a:stretch>
        </p:blipFill>
        <p:spPr>
          <a:xfrm>
            <a:off x="1072551" y="2560523"/>
            <a:ext cx="4741652" cy="3807292"/>
          </a:xfrm>
          <a:prstGeom prst="rect">
            <a:avLst/>
          </a:prstGeom>
        </p:spPr>
      </p:pic>
      <p:pic>
        <p:nvPicPr>
          <p:cNvPr id="6" name="Imagen 6">
            <a:extLst>
              <a:ext uri="{FF2B5EF4-FFF2-40B4-BE49-F238E27FC236}">
                <a16:creationId xmlns:a16="http://schemas.microsoft.com/office/drawing/2014/main" id="{B8E1C2D3-1D92-A314-FEC7-87E08EE9DC56}"/>
              </a:ext>
            </a:extLst>
          </p:cNvPr>
          <p:cNvPicPr>
            <a:picLocks noChangeAspect="1"/>
          </p:cNvPicPr>
          <p:nvPr/>
        </p:nvPicPr>
        <p:blipFill rotWithShape="1">
          <a:blip r:embed="rId4"/>
          <a:srcRect l="13912" r="262" b="539"/>
          <a:stretch/>
        </p:blipFill>
        <p:spPr>
          <a:xfrm>
            <a:off x="6178575" y="2556988"/>
            <a:ext cx="4711253" cy="3865284"/>
          </a:xfrm>
          <a:prstGeom prst="rect">
            <a:avLst/>
          </a:prstGeom>
        </p:spPr>
      </p:pic>
    </p:spTree>
    <p:extLst>
      <p:ext uri="{BB962C8B-B14F-4D97-AF65-F5344CB8AC3E}">
        <p14:creationId xmlns:p14="http://schemas.microsoft.com/office/powerpoint/2010/main" val="428423596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95588"/>
            <a:ext cx="9745589" cy="461012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Kennedy Space Center (</a:t>
            </a:r>
            <a:r>
              <a:rPr lang="en-US" sz="2200" dirty="0">
                <a:latin typeface="Abadi"/>
                <a:ea typeface="+mn-lt"/>
                <a:cs typeface="+mn-lt"/>
              </a:rPr>
              <a:t>KSC LC-39A</a:t>
            </a:r>
            <a:r>
              <a:rPr lang="en-US" sz="2200" dirty="0">
                <a:solidFill>
                  <a:schemeClr val="accent3">
                    <a:lumMod val="25000"/>
                  </a:schemeClr>
                </a:solidFill>
                <a:latin typeface="Abadi"/>
              </a:rPr>
              <a:t>) has the highest number of successful missions. Nonetheless, it is not the most used Launch Site.</a:t>
            </a:r>
          </a:p>
          <a:p>
            <a:pPr>
              <a:spcBef>
                <a:spcPts val="1400"/>
              </a:spcBef>
            </a:pPr>
            <a:endParaRPr lang="en-US">
              <a:solidFill>
                <a:schemeClr val="accent3">
                  <a:lumMod val="25000"/>
                </a:schemeClr>
              </a:solidFill>
              <a:cs typeface="Calibri" panose="020F0502020204030204"/>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Per Launch Site</a:t>
            </a:r>
          </a:p>
        </p:txBody>
      </p:sp>
      <p:pic>
        <p:nvPicPr>
          <p:cNvPr id="6" name="Imagen 6">
            <a:extLst>
              <a:ext uri="{FF2B5EF4-FFF2-40B4-BE49-F238E27FC236}">
                <a16:creationId xmlns:a16="http://schemas.microsoft.com/office/drawing/2014/main" id="{D59CC0BE-C621-AC9E-18DE-EDB8F58B6C86}"/>
              </a:ext>
            </a:extLst>
          </p:cNvPr>
          <p:cNvPicPr>
            <a:picLocks noChangeAspect="1"/>
          </p:cNvPicPr>
          <p:nvPr/>
        </p:nvPicPr>
        <p:blipFill>
          <a:blip r:embed="rId3"/>
          <a:stretch>
            <a:fillRect/>
          </a:stretch>
        </p:blipFill>
        <p:spPr>
          <a:xfrm>
            <a:off x="3703608" y="2715077"/>
            <a:ext cx="4784784" cy="3512562"/>
          </a:xfrm>
          <a:prstGeom prst="rect">
            <a:avLst/>
          </a:prstGeom>
        </p:spPr>
      </p:pic>
    </p:spTree>
    <p:extLst>
      <p:ext uri="{BB962C8B-B14F-4D97-AF65-F5344CB8AC3E}">
        <p14:creationId xmlns:p14="http://schemas.microsoft.com/office/powerpoint/2010/main" val="331099633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75028"/>
            <a:ext cx="10826317" cy="454486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LC-39A is 6.46 KM far from the Atlantic Sea, and 72.21 KM far from Orlando, FL.</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KSC LC-39A distance to the sea and Orlando, FL.</a:t>
            </a:r>
          </a:p>
        </p:txBody>
      </p:sp>
      <p:pic>
        <p:nvPicPr>
          <p:cNvPr id="2" name="Imagen 3">
            <a:extLst>
              <a:ext uri="{FF2B5EF4-FFF2-40B4-BE49-F238E27FC236}">
                <a16:creationId xmlns:a16="http://schemas.microsoft.com/office/drawing/2014/main" id="{DF50E21B-26B0-CA4F-DEC8-547EB157E54F}"/>
              </a:ext>
            </a:extLst>
          </p:cNvPr>
          <p:cNvPicPr>
            <a:picLocks noChangeAspect="1"/>
          </p:cNvPicPr>
          <p:nvPr/>
        </p:nvPicPr>
        <p:blipFill>
          <a:blip r:embed="rId3"/>
          <a:stretch>
            <a:fillRect/>
          </a:stretch>
        </p:blipFill>
        <p:spPr>
          <a:xfrm>
            <a:off x="1748286" y="2141755"/>
            <a:ext cx="8709803" cy="428539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09965"/>
            <a:ext cx="10521966" cy="461012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KSC LC-39A has the highest success launch rates, while  VAFB SLC-4E holds the lowest. It is important to note that CCAFS LC-40 and CCAFS SLC-40 refer to the same facility.</a:t>
            </a:r>
            <a:endParaRPr lang="en-US" sz="2200"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Per Site</a:t>
            </a:r>
            <a:endParaRPr lang="es-MX" dirty="0"/>
          </a:p>
        </p:txBody>
      </p:sp>
      <p:pic>
        <p:nvPicPr>
          <p:cNvPr id="2" name="Imagen 3">
            <a:extLst>
              <a:ext uri="{FF2B5EF4-FFF2-40B4-BE49-F238E27FC236}">
                <a16:creationId xmlns:a16="http://schemas.microsoft.com/office/drawing/2014/main" id="{19B94A17-404A-0B05-3DE2-5102B8C7B2A2}"/>
              </a:ext>
            </a:extLst>
          </p:cNvPr>
          <p:cNvPicPr>
            <a:picLocks noChangeAspect="1"/>
          </p:cNvPicPr>
          <p:nvPr/>
        </p:nvPicPr>
        <p:blipFill>
          <a:blip r:embed="rId3"/>
          <a:stretch>
            <a:fillRect/>
          </a:stretch>
        </p:blipFill>
        <p:spPr>
          <a:xfrm>
            <a:off x="842514" y="2835156"/>
            <a:ext cx="10205049" cy="325802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609965"/>
            <a:ext cx="10551583" cy="459575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Highest Launch Success Ratio is hold by the KSC LC-39A launch site, with a 76.9% of success and only 23.1% of failure.</a:t>
            </a:r>
            <a:endParaRPr lang="es-MX" dirty="0">
              <a:solidFill>
                <a:schemeClr val="accent3">
                  <a:lumMod val="25000"/>
                </a:schemeClr>
              </a:solidFill>
              <a:cs typeface="Calibri" panose="020F0502020204030204"/>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Highest Launch Success Ratio</a:t>
            </a:r>
          </a:p>
        </p:txBody>
      </p:sp>
      <p:pic>
        <p:nvPicPr>
          <p:cNvPr id="2" name="Imagen 3">
            <a:extLst>
              <a:ext uri="{FF2B5EF4-FFF2-40B4-BE49-F238E27FC236}">
                <a16:creationId xmlns:a16="http://schemas.microsoft.com/office/drawing/2014/main" id="{56CF0473-688B-45E1-1E22-78C79F599648}"/>
              </a:ext>
            </a:extLst>
          </p:cNvPr>
          <p:cNvPicPr>
            <a:picLocks noChangeAspect="1"/>
          </p:cNvPicPr>
          <p:nvPr/>
        </p:nvPicPr>
        <p:blipFill>
          <a:blip r:embed="rId3"/>
          <a:stretch>
            <a:fillRect/>
          </a:stretch>
        </p:blipFill>
        <p:spPr>
          <a:xfrm>
            <a:off x="727494" y="2612367"/>
            <a:ext cx="10564482" cy="3272283"/>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Payload vs. Launch Outcome allowed to identify the </a:t>
            </a:r>
            <a:r>
              <a:rPr lang="en-US" sz="2200" dirty="0">
                <a:ea typeface="+mn-lt"/>
                <a:cs typeface="+mn-lt"/>
              </a:rPr>
              <a:t>payload ranges with the highest and the lowest success rates as well as the more successful F9 Booster versions.</a:t>
            </a: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endParaRPr lang="es-MX" dirty="0"/>
          </a:p>
        </p:txBody>
      </p:sp>
      <p:pic>
        <p:nvPicPr>
          <p:cNvPr id="2" name="Imagen 3">
            <a:extLst>
              <a:ext uri="{FF2B5EF4-FFF2-40B4-BE49-F238E27FC236}">
                <a16:creationId xmlns:a16="http://schemas.microsoft.com/office/drawing/2014/main" id="{19254F47-8C8A-425B-33C9-0D265B155F16}"/>
              </a:ext>
            </a:extLst>
          </p:cNvPr>
          <p:cNvPicPr>
            <a:picLocks noChangeAspect="1"/>
          </p:cNvPicPr>
          <p:nvPr/>
        </p:nvPicPr>
        <p:blipFill>
          <a:blip r:embed="rId3"/>
          <a:stretch>
            <a:fillRect/>
          </a:stretch>
        </p:blipFill>
        <p:spPr>
          <a:xfrm>
            <a:off x="1187570" y="2731372"/>
            <a:ext cx="10003765" cy="3451219"/>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latin typeface="Abadi"/>
                <a:ea typeface="+mn-lt"/>
                <a:cs typeface="+mn-lt"/>
              </a:rPr>
              <a:t>Which payload range(s) has the highest launch success rate? </a:t>
            </a:r>
            <a:r>
              <a:rPr lang="en-US" sz="2200" b="1" dirty="0">
                <a:latin typeface="Abadi"/>
                <a:ea typeface="+mn-lt"/>
                <a:cs typeface="+mn-lt"/>
              </a:rPr>
              <a:t>From 1952 kg to 5300 kg</a:t>
            </a:r>
            <a:r>
              <a:rPr lang="en-US" sz="2200" dirty="0">
                <a:latin typeface="Abadi"/>
                <a:ea typeface="+mn-lt"/>
                <a:cs typeface="+mn-lt"/>
              </a:rPr>
              <a: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endParaRPr lang="es-MX" dirty="0"/>
          </a:p>
        </p:txBody>
      </p:sp>
      <p:pic>
        <p:nvPicPr>
          <p:cNvPr id="2" name="Imagen 3">
            <a:extLst>
              <a:ext uri="{FF2B5EF4-FFF2-40B4-BE49-F238E27FC236}">
                <a16:creationId xmlns:a16="http://schemas.microsoft.com/office/drawing/2014/main" id="{2593EE95-8CA5-F220-1EDF-97A2E2A87BA0}"/>
              </a:ext>
            </a:extLst>
          </p:cNvPr>
          <p:cNvPicPr>
            <a:picLocks noChangeAspect="1"/>
          </p:cNvPicPr>
          <p:nvPr/>
        </p:nvPicPr>
        <p:blipFill>
          <a:blip r:embed="rId3"/>
          <a:stretch>
            <a:fillRect/>
          </a:stretch>
        </p:blipFill>
        <p:spPr>
          <a:xfrm>
            <a:off x="986287" y="2738116"/>
            <a:ext cx="10075651" cy="3423352"/>
          </a:xfrm>
          <a:prstGeom prst="rect">
            <a:avLst/>
          </a:prstGeom>
        </p:spPr>
      </p:pic>
    </p:spTree>
    <p:extLst>
      <p:ext uri="{BB962C8B-B14F-4D97-AF65-F5344CB8AC3E}">
        <p14:creationId xmlns:p14="http://schemas.microsoft.com/office/powerpoint/2010/main" val="8674724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latin typeface="Abadi"/>
                <a:ea typeface="+mn-lt"/>
                <a:cs typeface="+mn-lt"/>
              </a:rPr>
              <a:t>Which payload range(s) has the lowest launch success rate? </a:t>
            </a:r>
            <a:r>
              <a:rPr lang="en-US" sz="2200" b="1" dirty="0">
                <a:latin typeface="Abadi"/>
                <a:ea typeface="+mn-lt"/>
                <a:cs typeface="+mn-lt"/>
              </a:rPr>
              <a:t>Below 1952 kg and above 5300 kg.</a:t>
            </a:r>
            <a:endParaRPr lang="es-MX" b="1" dirty="0">
              <a:latin typeface="Abadi"/>
              <a:ea typeface="+mn-lt"/>
              <a:cs typeface="+mn-lt"/>
            </a:endParaRPr>
          </a:p>
          <a:p>
            <a:pPr>
              <a:lnSpc>
                <a:spcPct val="100000"/>
              </a:lnSpc>
              <a:spcBef>
                <a:spcPts val="1400"/>
              </a:spcBef>
            </a:pPr>
            <a:endParaRPr lang="en-US" sz="2200" dirty="0">
              <a:latin typeface="Abadi"/>
              <a:ea typeface="+mn-lt"/>
              <a:cs typeface="+mn-lt"/>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endParaRPr lang="es-MX" dirty="0"/>
          </a:p>
        </p:txBody>
      </p:sp>
      <p:pic>
        <p:nvPicPr>
          <p:cNvPr id="4" name="Imagen 5">
            <a:extLst>
              <a:ext uri="{FF2B5EF4-FFF2-40B4-BE49-F238E27FC236}">
                <a16:creationId xmlns:a16="http://schemas.microsoft.com/office/drawing/2014/main" id="{0A968114-2656-EBA8-270F-3120A53DBF07}"/>
              </a:ext>
            </a:extLst>
          </p:cNvPr>
          <p:cNvPicPr>
            <a:picLocks noChangeAspect="1"/>
          </p:cNvPicPr>
          <p:nvPr/>
        </p:nvPicPr>
        <p:blipFill>
          <a:blip r:embed="rId3"/>
          <a:stretch>
            <a:fillRect/>
          </a:stretch>
        </p:blipFill>
        <p:spPr>
          <a:xfrm>
            <a:off x="1015042" y="2738116"/>
            <a:ext cx="10075652" cy="3437729"/>
          </a:xfrm>
          <a:prstGeom prst="rect">
            <a:avLst/>
          </a:prstGeom>
        </p:spPr>
      </p:pic>
    </p:spTree>
    <p:extLst>
      <p:ext uri="{BB962C8B-B14F-4D97-AF65-F5344CB8AC3E}">
        <p14:creationId xmlns:p14="http://schemas.microsoft.com/office/powerpoint/2010/main" val="13913958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b="1" dirty="0">
                <a:solidFill>
                  <a:schemeClr val="accent3">
                    <a:lumMod val="25000"/>
                  </a:schemeClr>
                </a:solidFill>
                <a:latin typeface="Abadi"/>
              </a:rPr>
              <a:t>Python 3 </a:t>
            </a:r>
            <a:r>
              <a:rPr lang="en-US" sz="8800" dirty="0">
                <a:solidFill>
                  <a:schemeClr val="accent3">
                    <a:lumMod val="25000"/>
                  </a:schemeClr>
                </a:solidFill>
                <a:latin typeface="Abadi"/>
              </a:rPr>
              <a:t>and its libraries were used in the entire project.</a:t>
            </a:r>
          </a:p>
          <a:p>
            <a:pPr>
              <a:lnSpc>
                <a:spcPct val="120000"/>
              </a:lnSpc>
              <a:spcBef>
                <a:spcPts val="1400"/>
              </a:spcBef>
            </a:pPr>
            <a:r>
              <a:rPr lang="en-US" sz="8800" dirty="0">
                <a:solidFill>
                  <a:schemeClr val="accent3">
                    <a:lumMod val="25000"/>
                  </a:schemeClr>
                </a:solidFill>
                <a:latin typeface="Abadi"/>
              </a:rPr>
              <a:t>First, </a:t>
            </a:r>
            <a:r>
              <a:rPr lang="en-US" sz="8800" b="1" dirty="0">
                <a:solidFill>
                  <a:schemeClr val="accent3">
                    <a:lumMod val="25000"/>
                  </a:schemeClr>
                </a:solidFill>
                <a:latin typeface="Abadi"/>
              </a:rPr>
              <a:t>data was collected</a:t>
            </a:r>
            <a:r>
              <a:rPr lang="en-US" sz="8800" dirty="0">
                <a:solidFill>
                  <a:schemeClr val="accent3">
                    <a:lumMod val="25000"/>
                  </a:schemeClr>
                </a:solidFill>
                <a:latin typeface="Abadi"/>
              </a:rPr>
              <a:t> through REST calls to the SpaceX API using Requests and by performing web scrapping to the Wikipedia's article on List of Falcon 9 and Falcon Heavy launches using </a:t>
            </a:r>
            <a:r>
              <a:rPr lang="en-US" sz="8800" dirty="0" err="1">
                <a:solidFill>
                  <a:schemeClr val="accent3">
                    <a:lumMod val="25000"/>
                  </a:schemeClr>
                </a:solidFill>
                <a:latin typeface="Abadi"/>
              </a:rPr>
              <a:t>BeatifulSoup</a:t>
            </a:r>
            <a:r>
              <a:rPr lang="en-US" sz="8800" dirty="0">
                <a:solidFill>
                  <a:schemeClr val="accent3">
                    <a:lumMod val="25000"/>
                  </a:schemeClr>
                </a:solidFill>
                <a:latin typeface="Abadi"/>
              </a:rPr>
              <a:t>. Data covers a time period </a:t>
            </a:r>
            <a:r>
              <a:rPr lang="en-US" sz="8800" b="1" dirty="0">
                <a:solidFill>
                  <a:schemeClr val="accent3">
                    <a:lumMod val="25000"/>
                  </a:schemeClr>
                </a:solidFill>
                <a:latin typeface="Abadi"/>
              </a:rPr>
              <a:t>from 2010-04-06 to 2020-06-12</a:t>
            </a:r>
            <a:r>
              <a:rPr lang="en-US" sz="8800" dirty="0">
                <a:solidFill>
                  <a:schemeClr val="accent3">
                    <a:lumMod val="25000"/>
                  </a:schemeClr>
                </a:solidFill>
                <a:latin typeface="Abadi"/>
              </a:rPr>
              <a:t>. </a:t>
            </a:r>
          </a:p>
          <a:p>
            <a:pPr>
              <a:lnSpc>
                <a:spcPct val="120000"/>
              </a:lnSpc>
              <a:spcBef>
                <a:spcPts val="1400"/>
              </a:spcBef>
            </a:pPr>
            <a:r>
              <a:rPr lang="en-US" sz="8800" dirty="0">
                <a:solidFill>
                  <a:schemeClr val="accent3">
                    <a:lumMod val="25000"/>
                  </a:schemeClr>
                </a:solidFill>
                <a:latin typeface="Abadi"/>
              </a:rPr>
              <a:t>Then, a process of </a:t>
            </a:r>
            <a:r>
              <a:rPr lang="en-US" sz="8800" b="1" dirty="0">
                <a:solidFill>
                  <a:schemeClr val="accent3">
                    <a:lumMod val="25000"/>
                  </a:schemeClr>
                </a:solidFill>
                <a:latin typeface="Abadi"/>
              </a:rPr>
              <a:t>data wrangling</a:t>
            </a:r>
            <a:r>
              <a:rPr lang="en-US" sz="8800" dirty="0">
                <a:solidFill>
                  <a:schemeClr val="accent3">
                    <a:lumMod val="25000"/>
                  </a:schemeClr>
                </a:solidFill>
                <a:latin typeface="Abadi"/>
              </a:rPr>
              <a:t> was performed using Pandas and </a:t>
            </a:r>
            <a:r>
              <a:rPr lang="en-US" sz="8800" dirty="0" err="1">
                <a:solidFill>
                  <a:schemeClr val="accent3">
                    <a:lumMod val="25000"/>
                  </a:schemeClr>
                </a:solidFill>
                <a:latin typeface="Abadi"/>
              </a:rPr>
              <a:t>Numpy</a:t>
            </a:r>
            <a:r>
              <a:rPr lang="en-US" sz="8800" dirty="0">
                <a:solidFill>
                  <a:schemeClr val="accent3">
                    <a:lumMod val="25000"/>
                  </a:schemeClr>
                </a:solidFill>
                <a:latin typeface="Abadi"/>
              </a:rPr>
              <a:t> in order to filter the data to the Falcon 9 launches only, imputing missing values with the mean, create the landing outcome labels; as well as obtaining dummy variables for the categorical variables.</a:t>
            </a:r>
          </a:p>
          <a:p>
            <a:pPr>
              <a:lnSpc>
                <a:spcPct val="120000"/>
              </a:lnSpc>
              <a:spcBef>
                <a:spcPts val="1400"/>
              </a:spcBef>
            </a:pPr>
            <a:r>
              <a:rPr lang="en-US" sz="8800" dirty="0">
                <a:solidFill>
                  <a:schemeClr val="accent3">
                    <a:lumMod val="25000"/>
                  </a:schemeClr>
                </a:solidFill>
                <a:latin typeface="Abadi"/>
              </a:rPr>
              <a:t>Next, an </a:t>
            </a:r>
            <a:r>
              <a:rPr lang="en-US" sz="8800" b="1" dirty="0">
                <a:solidFill>
                  <a:schemeClr val="accent3">
                    <a:lumMod val="25000"/>
                  </a:schemeClr>
                </a:solidFill>
                <a:latin typeface="Abadi"/>
              </a:rPr>
              <a:t>exploratory data analysis (EDA)</a:t>
            </a:r>
            <a:r>
              <a:rPr lang="en-US" sz="8800" dirty="0">
                <a:solidFill>
                  <a:schemeClr val="accent3">
                    <a:lumMod val="25000"/>
                  </a:schemeClr>
                </a:solidFill>
                <a:latin typeface="Abadi"/>
              </a:rPr>
              <a:t> was performed by means of visualization using Matplotlib and SQL.</a:t>
            </a:r>
          </a:p>
          <a:p>
            <a:pPr>
              <a:lnSpc>
                <a:spcPct val="120000"/>
              </a:lnSpc>
              <a:spcBef>
                <a:spcPts val="1400"/>
              </a:spcBef>
            </a:pPr>
            <a:endParaRPr lang="en-US" sz="8800" dirty="0">
              <a:solidFill>
                <a:schemeClr val="accent3">
                  <a:lumMod val="25000"/>
                </a:schemeClr>
              </a:solidFill>
              <a:latin typeface="Abadi"/>
            </a:endParaRPr>
          </a:p>
          <a:p>
            <a:pPr>
              <a:lnSpc>
                <a:spcPct val="120000"/>
              </a:lnSpc>
              <a:spcBef>
                <a:spcPts val="1400"/>
              </a:spcBef>
            </a:pPr>
            <a:endParaRPr lang="en-US" sz="7600" dirty="0">
              <a:solidFill>
                <a:schemeClr val="bg2">
                  <a:lumMod val="50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335252248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latin typeface="Abadi"/>
                <a:ea typeface="+mn-lt"/>
                <a:cs typeface="+mn-lt"/>
              </a:rPr>
              <a:t>Which F9 Booster version (v1.0, v1.1, FT, B4, B5, etc.) has the highest launch success rate? </a:t>
            </a:r>
            <a:r>
              <a:rPr lang="en-US" sz="2200" b="1" dirty="0">
                <a:latin typeface="Abadi"/>
                <a:ea typeface="+mn-lt"/>
                <a:cs typeface="+mn-lt"/>
              </a:rPr>
              <a:t>The FT and the B5 Booster versions.</a:t>
            </a:r>
            <a:endParaRPr lang="es-MX" b="1" dirty="0">
              <a:latin typeface="Abadi"/>
              <a:ea typeface="+mn-lt"/>
              <a:cs typeface="+mn-lt"/>
            </a:endParaRPr>
          </a:p>
          <a:p>
            <a:pPr>
              <a:lnSpc>
                <a:spcPct val="100000"/>
              </a:lnSpc>
              <a:spcBef>
                <a:spcPts val="1400"/>
              </a:spcBef>
            </a:pPr>
            <a:endParaRPr lang="en-US" sz="2200" b="1" dirty="0">
              <a:latin typeface="Abadi"/>
              <a:ea typeface="+mn-lt"/>
              <a:cs typeface="+mn-lt"/>
            </a:endParaRPr>
          </a:p>
          <a:p>
            <a:pPr>
              <a:lnSpc>
                <a:spcPct val="100000"/>
              </a:lnSpc>
              <a:spcBef>
                <a:spcPts val="1400"/>
              </a:spcBef>
            </a:pPr>
            <a:endParaRPr lang="en-US" sz="2200" dirty="0">
              <a:latin typeface="Abadi"/>
              <a:ea typeface="+mn-lt"/>
              <a:cs typeface="+mn-lt"/>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Best Booster versions</a:t>
            </a:r>
            <a:endParaRPr lang="es-MX" dirty="0"/>
          </a:p>
        </p:txBody>
      </p:sp>
      <p:pic>
        <p:nvPicPr>
          <p:cNvPr id="2" name="Imagen 5">
            <a:extLst>
              <a:ext uri="{FF2B5EF4-FFF2-40B4-BE49-F238E27FC236}">
                <a16:creationId xmlns:a16="http://schemas.microsoft.com/office/drawing/2014/main" id="{1D8142ED-457B-2C3C-DA8A-982915DFA4EB}"/>
              </a:ext>
            </a:extLst>
          </p:cNvPr>
          <p:cNvPicPr>
            <a:picLocks noChangeAspect="1"/>
          </p:cNvPicPr>
          <p:nvPr/>
        </p:nvPicPr>
        <p:blipFill>
          <a:blip r:embed="rId3"/>
          <a:stretch>
            <a:fillRect/>
          </a:stretch>
        </p:blipFill>
        <p:spPr>
          <a:xfrm>
            <a:off x="1058174" y="2709362"/>
            <a:ext cx="10003765" cy="3437729"/>
          </a:xfrm>
          <a:prstGeom prst="rect">
            <a:avLst/>
          </a:prstGeom>
        </p:spPr>
      </p:pic>
    </p:spTree>
    <p:extLst>
      <p:ext uri="{BB962C8B-B14F-4D97-AF65-F5344CB8AC3E}">
        <p14:creationId xmlns:p14="http://schemas.microsoft.com/office/powerpoint/2010/main" val="271306097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62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63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009785" y="2301815"/>
            <a:ext cx="4560902" cy="356717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confusion matrix suggests that the built model is better at </a:t>
            </a:r>
            <a:r>
              <a:rPr lang="en-US" sz="2200" b="1" dirty="0">
                <a:solidFill>
                  <a:schemeClr val="accent3">
                    <a:lumMod val="25000"/>
                  </a:schemeClr>
                </a:solidFill>
                <a:latin typeface="Abadi"/>
              </a:rPr>
              <a:t>predicting unsuccessful landings</a:t>
            </a:r>
            <a:r>
              <a:rPr lang="en-US" sz="2200" dirty="0">
                <a:solidFill>
                  <a:schemeClr val="accent3">
                    <a:lumMod val="25000"/>
                  </a:schemeClr>
                </a:solidFill>
                <a:latin typeface="Abadi"/>
              </a:rPr>
              <a:t> than successful landings.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So, there is room for improvement in terms of reducing </a:t>
            </a:r>
            <a:r>
              <a:rPr lang="en-US" sz="2200" b="1" dirty="0">
                <a:solidFill>
                  <a:schemeClr val="accent3">
                    <a:lumMod val="25000"/>
                  </a:schemeClr>
                </a:solidFill>
                <a:latin typeface="Abadi"/>
              </a:rPr>
              <a:t>false positives.</a:t>
            </a:r>
            <a:endParaRPr lang="en-US" sz="2200" b="1">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64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65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86353"/>
            <a:ext cx="10515600" cy="4624507"/>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Dataset used in the building of the Classification Model:</a:t>
            </a:r>
            <a:endParaRPr lang="es-MX"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graphicFrame>
        <p:nvGraphicFramePr>
          <p:cNvPr id="3" name="Tabla 2">
            <a:extLst>
              <a:ext uri="{FF2B5EF4-FFF2-40B4-BE49-F238E27FC236}">
                <a16:creationId xmlns:a16="http://schemas.microsoft.com/office/drawing/2014/main" id="{ADE7038F-243C-4A76-31C9-56671A90EADC}"/>
              </a:ext>
            </a:extLst>
          </p:cNvPr>
          <p:cNvGraphicFramePr>
            <a:graphicFrameLocks noGrp="1"/>
          </p:cNvGraphicFramePr>
          <p:nvPr>
            <p:extLst>
              <p:ext uri="{D42A27DB-BD31-4B8C-83A1-F6EECF244321}">
                <p14:modId xmlns:p14="http://schemas.microsoft.com/office/powerpoint/2010/main" val="3154962132"/>
              </p:ext>
            </p:extLst>
          </p:nvPr>
        </p:nvGraphicFramePr>
        <p:xfrm>
          <a:off x="1003540" y="2003053"/>
          <a:ext cx="9753600" cy="4663440"/>
        </p:xfrm>
        <a:graphic>
          <a:graphicData uri="http://schemas.openxmlformats.org/drawingml/2006/table">
            <a:tbl>
              <a:tblPr firstRow="1" bandRow="1">
                <a:tableStyleId>{5C22544A-7EE6-4342-B048-85BDC9FD1C3A}</a:tableStyleId>
              </a:tblPr>
              <a:tblGrid>
                <a:gridCol w="609600">
                  <a:extLst>
                    <a:ext uri="{9D8B030D-6E8A-4147-A177-3AD203B41FA5}">
                      <a16:colId xmlns:a16="http://schemas.microsoft.com/office/drawing/2014/main" val="546177451"/>
                    </a:ext>
                  </a:extLst>
                </a:gridCol>
                <a:gridCol w="609600">
                  <a:extLst>
                    <a:ext uri="{9D8B030D-6E8A-4147-A177-3AD203B41FA5}">
                      <a16:colId xmlns:a16="http://schemas.microsoft.com/office/drawing/2014/main" val="3374652118"/>
                    </a:ext>
                  </a:extLst>
                </a:gridCol>
                <a:gridCol w="609600">
                  <a:extLst>
                    <a:ext uri="{9D8B030D-6E8A-4147-A177-3AD203B41FA5}">
                      <a16:colId xmlns:a16="http://schemas.microsoft.com/office/drawing/2014/main" val="3883425575"/>
                    </a:ext>
                  </a:extLst>
                </a:gridCol>
                <a:gridCol w="609600">
                  <a:extLst>
                    <a:ext uri="{9D8B030D-6E8A-4147-A177-3AD203B41FA5}">
                      <a16:colId xmlns:a16="http://schemas.microsoft.com/office/drawing/2014/main" val="1787142090"/>
                    </a:ext>
                  </a:extLst>
                </a:gridCol>
                <a:gridCol w="609600">
                  <a:extLst>
                    <a:ext uri="{9D8B030D-6E8A-4147-A177-3AD203B41FA5}">
                      <a16:colId xmlns:a16="http://schemas.microsoft.com/office/drawing/2014/main" val="1701345117"/>
                    </a:ext>
                  </a:extLst>
                </a:gridCol>
                <a:gridCol w="609600">
                  <a:extLst>
                    <a:ext uri="{9D8B030D-6E8A-4147-A177-3AD203B41FA5}">
                      <a16:colId xmlns:a16="http://schemas.microsoft.com/office/drawing/2014/main" val="3659583151"/>
                    </a:ext>
                  </a:extLst>
                </a:gridCol>
                <a:gridCol w="609600">
                  <a:extLst>
                    <a:ext uri="{9D8B030D-6E8A-4147-A177-3AD203B41FA5}">
                      <a16:colId xmlns:a16="http://schemas.microsoft.com/office/drawing/2014/main" val="1483830836"/>
                    </a:ext>
                  </a:extLst>
                </a:gridCol>
                <a:gridCol w="609600">
                  <a:extLst>
                    <a:ext uri="{9D8B030D-6E8A-4147-A177-3AD203B41FA5}">
                      <a16:colId xmlns:a16="http://schemas.microsoft.com/office/drawing/2014/main" val="3850278383"/>
                    </a:ext>
                  </a:extLst>
                </a:gridCol>
                <a:gridCol w="609600">
                  <a:extLst>
                    <a:ext uri="{9D8B030D-6E8A-4147-A177-3AD203B41FA5}">
                      <a16:colId xmlns:a16="http://schemas.microsoft.com/office/drawing/2014/main" val="3316331623"/>
                    </a:ext>
                  </a:extLst>
                </a:gridCol>
                <a:gridCol w="609600">
                  <a:extLst>
                    <a:ext uri="{9D8B030D-6E8A-4147-A177-3AD203B41FA5}">
                      <a16:colId xmlns:a16="http://schemas.microsoft.com/office/drawing/2014/main" val="4118258418"/>
                    </a:ext>
                  </a:extLst>
                </a:gridCol>
                <a:gridCol w="609600">
                  <a:extLst>
                    <a:ext uri="{9D8B030D-6E8A-4147-A177-3AD203B41FA5}">
                      <a16:colId xmlns:a16="http://schemas.microsoft.com/office/drawing/2014/main" val="842238929"/>
                    </a:ext>
                  </a:extLst>
                </a:gridCol>
                <a:gridCol w="609600">
                  <a:extLst>
                    <a:ext uri="{9D8B030D-6E8A-4147-A177-3AD203B41FA5}">
                      <a16:colId xmlns:a16="http://schemas.microsoft.com/office/drawing/2014/main" val="397858193"/>
                    </a:ext>
                  </a:extLst>
                </a:gridCol>
                <a:gridCol w="609600">
                  <a:extLst>
                    <a:ext uri="{9D8B030D-6E8A-4147-A177-3AD203B41FA5}">
                      <a16:colId xmlns:a16="http://schemas.microsoft.com/office/drawing/2014/main" val="2464719810"/>
                    </a:ext>
                  </a:extLst>
                </a:gridCol>
                <a:gridCol w="609600">
                  <a:extLst>
                    <a:ext uri="{9D8B030D-6E8A-4147-A177-3AD203B41FA5}">
                      <a16:colId xmlns:a16="http://schemas.microsoft.com/office/drawing/2014/main" val="619530461"/>
                    </a:ext>
                  </a:extLst>
                </a:gridCol>
                <a:gridCol w="609600">
                  <a:extLst>
                    <a:ext uri="{9D8B030D-6E8A-4147-A177-3AD203B41FA5}">
                      <a16:colId xmlns:a16="http://schemas.microsoft.com/office/drawing/2014/main" val="185813340"/>
                    </a:ext>
                  </a:extLst>
                </a:gridCol>
                <a:gridCol w="609600">
                  <a:extLst>
                    <a:ext uri="{9D8B030D-6E8A-4147-A177-3AD203B41FA5}">
                      <a16:colId xmlns:a16="http://schemas.microsoft.com/office/drawing/2014/main" val="3087846980"/>
                    </a:ext>
                  </a:extLst>
                </a:gridCol>
              </a:tblGrid>
              <a:tr h="182880">
                <a:tc>
                  <a:txBody>
                    <a:bodyPr/>
                    <a:lstStyle/>
                    <a:p>
                      <a:r>
                        <a:rPr lang="es-MX" dirty="0" err="1">
                          <a:effectLst/>
                        </a:rPr>
                        <a:t>FlightNumber</a:t>
                      </a:r>
                    </a:p>
                  </a:txBody>
                  <a:tcPr marL="0" marR="0" marT="0" marB="0" anchor="ctr"/>
                </a:tc>
                <a:tc>
                  <a:txBody>
                    <a:bodyPr/>
                    <a:lstStyle/>
                    <a:p>
                      <a:r>
                        <a:rPr lang="es-MX" dirty="0" err="1">
                          <a:effectLst/>
                        </a:rPr>
                        <a:t>PayloadMass</a:t>
                      </a:r>
                    </a:p>
                  </a:txBody>
                  <a:tcPr marL="0" marR="0" marT="0" marB="0" anchor="ctr"/>
                </a:tc>
                <a:tc>
                  <a:txBody>
                    <a:bodyPr/>
                    <a:lstStyle/>
                    <a:p>
                      <a:r>
                        <a:rPr lang="es-MX" dirty="0" err="1">
                          <a:effectLst/>
                        </a:rPr>
                        <a:t>Flights</a:t>
                      </a:r>
                    </a:p>
                  </a:txBody>
                  <a:tcPr marL="0" marR="0" marT="0" marB="0" anchor="ctr"/>
                </a:tc>
                <a:tc>
                  <a:txBody>
                    <a:bodyPr/>
                    <a:lstStyle/>
                    <a:p>
                      <a:r>
                        <a:rPr lang="es-MX" dirty="0" err="1">
                          <a:effectLst/>
                        </a:rPr>
                        <a:t>GridFins</a:t>
                      </a:r>
                    </a:p>
                  </a:txBody>
                  <a:tcPr marL="0" marR="0" marT="0" marB="0" anchor="ctr"/>
                </a:tc>
                <a:tc>
                  <a:txBody>
                    <a:bodyPr/>
                    <a:lstStyle/>
                    <a:p>
                      <a:r>
                        <a:rPr lang="es-MX" dirty="0" err="1">
                          <a:effectLst/>
                        </a:rPr>
                        <a:t>Reused</a:t>
                      </a:r>
                    </a:p>
                  </a:txBody>
                  <a:tcPr marL="0" marR="0" marT="0" marB="0" anchor="ctr"/>
                </a:tc>
                <a:tc>
                  <a:txBody>
                    <a:bodyPr/>
                    <a:lstStyle/>
                    <a:p>
                      <a:r>
                        <a:rPr lang="es-MX" dirty="0" err="1">
                          <a:effectLst/>
                        </a:rPr>
                        <a:t>Legs</a:t>
                      </a:r>
                    </a:p>
                  </a:txBody>
                  <a:tcPr marL="0" marR="0" marT="0" marB="0" anchor="ctr"/>
                </a:tc>
                <a:tc>
                  <a:txBody>
                    <a:bodyPr/>
                    <a:lstStyle/>
                    <a:p>
                      <a:r>
                        <a:rPr lang="es-MX" dirty="0">
                          <a:effectLst/>
                        </a:rPr>
                        <a:t>Block</a:t>
                      </a:r>
                    </a:p>
                  </a:txBody>
                  <a:tcPr marL="0" marR="0" marT="0" marB="0" anchor="ctr"/>
                </a:tc>
                <a:tc>
                  <a:txBody>
                    <a:bodyPr/>
                    <a:lstStyle/>
                    <a:p>
                      <a:r>
                        <a:rPr lang="es-MX" dirty="0" err="1">
                          <a:effectLst/>
                        </a:rPr>
                        <a:t>ReusedCount</a:t>
                      </a:r>
                    </a:p>
                  </a:txBody>
                  <a:tcPr marL="0" marR="0" marT="0" marB="0" anchor="ctr"/>
                </a:tc>
                <a:tc>
                  <a:txBody>
                    <a:bodyPr/>
                    <a:lstStyle/>
                    <a:p>
                      <a:r>
                        <a:rPr lang="es-MX" dirty="0">
                          <a:effectLst/>
                        </a:rPr>
                        <a:t>Orbit_ES-L1</a:t>
                      </a:r>
                    </a:p>
                  </a:txBody>
                  <a:tcPr marL="0" marR="0" marT="0" marB="0" anchor="ctr"/>
                </a:tc>
                <a:tc>
                  <a:txBody>
                    <a:bodyPr/>
                    <a:lstStyle/>
                    <a:p>
                      <a:r>
                        <a:rPr lang="es-MX" dirty="0" err="1">
                          <a:effectLst/>
                        </a:rPr>
                        <a:t>Orbit_GEO</a:t>
                      </a:r>
                    </a:p>
                  </a:txBody>
                  <a:tcPr marL="0" marR="0" marT="0" marB="0" anchor="ctr"/>
                </a:tc>
                <a:tc>
                  <a:txBody>
                    <a:bodyPr/>
                    <a:lstStyle/>
                    <a:p>
                      <a:r>
                        <a:rPr lang="es-MX" dirty="0" err="1">
                          <a:effectLst/>
                        </a:rPr>
                        <a:t>Orbit_GTO</a:t>
                      </a:r>
                    </a:p>
                  </a:txBody>
                  <a:tcPr marL="0" marR="0" marT="0" marB="0" anchor="ctr"/>
                </a:tc>
                <a:tc>
                  <a:txBody>
                    <a:bodyPr/>
                    <a:lstStyle/>
                    <a:p>
                      <a:r>
                        <a:rPr lang="es-MX" dirty="0" err="1">
                          <a:effectLst/>
                        </a:rPr>
                        <a:t>Orbit_HEO</a:t>
                      </a:r>
                    </a:p>
                  </a:txBody>
                  <a:tcPr marL="0" marR="0" marT="0" marB="0" anchor="ctr"/>
                </a:tc>
                <a:tc>
                  <a:txBody>
                    <a:bodyPr/>
                    <a:lstStyle/>
                    <a:p>
                      <a:r>
                        <a:rPr lang="es-MX" dirty="0" err="1">
                          <a:effectLst/>
                        </a:rPr>
                        <a:t>Orbit_ISS</a:t>
                      </a:r>
                    </a:p>
                  </a:txBody>
                  <a:tcPr marL="0" marR="0" marT="0" marB="0" anchor="ctr"/>
                </a:tc>
                <a:tc>
                  <a:txBody>
                    <a:bodyPr/>
                    <a:lstStyle/>
                    <a:p>
                      <a:r>
                        <a:rPr lang="es-MX" dirty="0" err="1">
                          <a:effectLst/>
                        </a:rPr>
                        <a:t>Orbit_LEO</a:t>
                      </a:r>
                    </a:p>
                  </a:txBody>
                  <a:tcPr marL="0" marR="0" marT="0" marB="0" anchor="ctr"/>
                </a:tc>
                <a:tc>
                  <a:txBody>
                    <a:bodyPr/>
                    <a:lstStyle/>
                    <a:p>
                      <a:pPr lvl="0">
                        <a:buNone/>
                      </a:pPr>
                      <a:r>
                        <a:rPr lang="es-MX" dirty="0" err="1">
                          <a:effectLst/>
                        </a:rPr>
                        <a:t>Orbit_MEO</a:t>
                      </a:r>
                    </a:p>
                  </a:txBody>
                  <a:tcPr marL="0" marR="0" marT="0" marB="0" anchor="ctr"/>
                </a:tc>
                <a:tc>
                  <a:txBody>
                    <a:bodyPr/>
                    <a:lstStyle/>
                    <a:p>
                      <a:r>
                        <a:rPr lang="es-MX" dirty="0">
                          <a:effectLst/>
                        </a:rPr>
                        <a:t>...</a:t>
                      </a:r>
                    </a:p>
                  </a:txBody>
                  <a:tcPr marL="0" marR="0" marT="0" marB="0" anchor="ctr"/>
                </a:tc>
                <a:extLst>
                  <a:ext uri="{0D108BD9-81ED-4DB2-BD59-A6C34878D82A}">
                    <a16:rowId xmlns:a16="http://schemas.microsoft.com/office/drawing/2014/main" val="3703629478"/>
                  </a:ext>
                </a:extLst>
              </a:tr>
              <a:tr h="182880">
                <a:tc>
                  <a:txBody>
                    <a:bodyPr/>
                    <a:lstStyle/>
                    <a:p>
                      <a:pPr algn="r"/>
                      <a:r>
                        <a:rPr lang="es-MX" dirty="0">
                          <a:effectLst/>
                        </a:rPr>
                        <a:t>1</a:t>
                      </a:r>
                    </a:p>
                  </a:txBody>
                  <a:tcPr marL="0" marR="0" marT="0" marB="0" anchor="ctr"/>
                </a:tc>
                <a:tc>
                  <a:txBody>
                    <a:bodyPr/>
                    <a:lstStyle/>
                    <a:p>
                      <a:pPr algn="r"/>
                      <a:r>
                        <a:rPr lang="es-MX" dirty="0"/>
                        <a:t>6104.959</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1355583683"/>
                  </a:ext>
                </a:extLst>
              </a:tr>
              <a:tr h="182880">
                <a:tc>
                  <a:txBody>
                    <a:bodyPr/>
                    <a:lstStyle/>
                    <a:p>
                      <a:pPr algn="r"/>
                      <a:r>
                        <a:rPr lang="es-MX" dirty="0">
                          <a:effectLst/>
                        </a:rPr>
                        <a:t>2</a:t>
                      </a:r>
                    </a:p>
                  </a:txBody>
                  <a:tcPr marL="0" marR="0" marT="0" marB="0" anchor="ctr"/>
                </a:tc>
                <a:tc>
                  <a:txBody>
                    <a:bodyPr/>
                    <a:lstStyle/>
                    <a:p>
                      <a:pPr algn="r"/>
                      <a:r>
                        <a:rPr lang="es-MX" dirty="0"/>
                        <a:t>525</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4211472155"/>
                  </a:ext>
                </a:extLst>
              </a:tr>
              <a:tr h="182880">
                <a:tc>
                  <a:txBody>
                    <a:bodyPr/>
                    <a:lstStyle/>
                    <a:p>
                      <a:pPr algn="r"/>
                      <a:r>
                        <a:rPr lang="es-MX" dirty="0">
                          <a:effectLst/>
                        </a:rPr>
                        <a:t>3</a:t>
                      </a:r>
                    </a:p>
                  </a:txBody>
                  <a:tcPr marL="0" marR="0" marT="0" marB="0" anchor="ctr"/>
                </a:tc>
                <a:tc>
                  <a:txBody>
                    <a:bodyPr/>
                    <a:lstStyle/>
                    <a:p>
                      <a:pPr algn="r"/>
                      <a:r>
                        <a:rPr lang="es-MX" dirty="0"/>
                        <a:t>677</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3353487763"/>
                  </a:ext>
                </a:extLst>
              </a:tr>
              <a:tr h="182880">
                <a:tc>
                  <a:txBody>
                    <a:bodyPr/>
                    <a:lstStyle/>
                    <a:p>
                      <a:pPr algn="r"/>
                      <a:r>
                        <a:rPr lang="es-MX" dirty="0">
                          <a:effectLst/>
                        </a:rPr>
                        <a:t>4</a:t>
                      </a:r>
                    </a:p>
                  </a:txBody>
                  <a:tcPr marL="0" marR="0" marT="0" marB="0" anchor="ctr"/>
                </a:tc>
                <a:tc>
                  <a:txBody>
                    <a:bodyPr/>
                    <a:lstStyle/>
                    <a:p>
                      <a:pPr algn="r"/>
                      <a:r>
                        <a:rPr lang="es-MX" dirty="0"/>
                        <a:t>500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1799345148"/>
                  </a:ext>
                </a:extLst>
              </a:tr>
              <a:tr h="182880">
                <a:tc>
                  <a:txBody>
                    <a:bodyPr/>
                    <a:lstStyle/>
                    <a:p>
                      <a:pPr algn="r"/>
                      <a:r>
                        <a:rPr lang="es-MX" dirty="0">
                          <a:effectLst/>
                        </a:rPr>
                        <a:t>5</a:t>
                      </a:r>
                    </a:p>
                  </a:txBody>
                  <a:tcPr marL="0" marR="0" marT="0" marB="0" anchor="ctr"/>
                </a:tc>
                <a:tc>
                  <a:txBody>
                    <a:bodyPr/>
                    <a:lstStyle/>
                    <a:p>
                      <a:pPr algn="r"/>
                      <a:r>
                        <a:rPr lang="es-MX" dirty="0"/>
                        <a:t>3170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3342153044"/>
                  </a:ext>
                </a:extLst>
              </a:tr>
              <a:tr h="182880">
                <a:tc>
                  <a:txBody>
                    <a:bodyPr/>
                    <a:lstStyle/>
                    <a:p>
                      <a:pPr algn="r"/>
                      <a:r>
                        <a:rPr lang="es-MX" dirty="0">
                          <a:effectLst/>
                        </a:rPr>
                        <a:t>6</a:t>
                      </a:r>
                    </a:p>
                  </a:txBody>
                  <a:tcPr marL="0" marR="0" marT="0" marB="0" anchor="ctr"/>
                </a:tc>
                <a:tc>
                  <a:txBody>
                    <a:bodyPr/>
                    <a:lstStyle/>
                    <a:p>
                      <a:pPr algn="r"/>
                      <a:r>
                        <a:rPr lang="es-MX" dirty="0"/>
                        <a:t>3325</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3912530914"/>
                  </a:ext>
                </a:extLst>
              </a:tr>
              <a:tr h="182880">
                <a:tc>
                  <a:txBody>
                    <a:bodyPr/>
                    <a:lstStyle/>
                    <a:p>
                      <a:pPr algn="r"/>
                      <a:r>
                        <a:rPr lang="es-MX" dirty="0">
                          <a:effectLst/>
                        </a:rPr>
                        <a:t>7</a:t>
                      </a:r>
                    </a:p>
                  </a:txBody>
                  <a:tcPr marL="0" marR="0" marT="0" marB="0" anchor="ctr"/>
                </a:tc>
                <a:tc>
                  <a:txBody>
                    <a:bodyPr/>
                    <a:lstStyle/>
                    <a:p>
                      <a:pPr algn="r"/>
                      <a:r>
                        <a:rPr lang="es-MX" dirty="0"/>
                        <a:t>2296</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3254385755"/>
                  </a:ext>
                </a:extLst>
              </a:tr>
              <a:tr h="182880">
                <a:tc>
                  <a:txBody>
                    <a:bodyPr/>
                    <a:lstStyle/>
                    <a:p>
                      <a:pPr algn="r"/>
                      <a:r>
                        <a:rPr lang="es-MX" dirty="0">
                          <a:effectLst/>
                        </a:rPr>
                        <a:t>8</a:t>
                      </a:r>
                    </a:p>
                  </a:txBody>
                  <a:tcPr marL="0" marR="0" marT="0" marB="0" anchor="ctr"/>
                </a:tc>
                <a:tc>
                  <a:txBody>
                    <a:bodyPr/>
                    <a:lstStyle/>
                    <a:p>
                      <a:pPr algn="r"/>
                      <a:r>
                        <a:rPr lang="es-MX" dirty="0"/>
                        <a:t>1316</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527624579"/>
                  </a:ext>
                </a:extLst>
              </a:tr>
              <a:tr h="182880">
                <a:tc>
                  <a:txBody>
                    <a:bodyPr/>
                    <a:lstStyle/>
                    <a:p>
                      <a:pPr algn="r"/>
                      <a:r>
                        <a:rPr lang="es-MX" dirty="0">
                          <a:effectLst/>
                        </a:rPr>
                        <a:t>9</a:t>
                      </a:r>
                    </a:p>
                  </a:txBody>
                  <a:tcPr marL="0" marR="0" marT="0" marB="0" anchor="ctr"/>
                </a:tc>
                <a:tc>
                  <a:txBody>
                    <a:bodyPr/>
                    <a:lstStyle/>
                    <a:p>
                      <a:pPr algn="r"/>
                      <a:r>
                        <a:rPr lang="es-MX" dirty="0"/>
                        <a:t>4535</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2840857983"/>
                  </a:ext>
                </a:extLst>
              </a:tr>
              <a:tr h="182880">
                <a:tc>
                  <a:txBody>
                    <a:bodyPr/>
                    <a:lstStyle/>
                    <a:p>
                      <a:pPr algn="r"/>
                      <a:r>
                        <a:rPr lang="es-MX" dirty="0">
                          <a:effectLst/>
                        </a:rPr>
                        <a:t>10</a:t>
                      </a:r>
                    </a:p>
                  </a:txBody>
                  <a:tcPr marL="0" marR="0" marT="0" marB="0" anchor="ctr"/>
                </a:tc>
                <a:tc>
                  <a:txBody>
                    <a:bodyPr/>
                    <a:lstStyle/>
                    <a:p>
                      <a:pPr algn="r"/>
                      <a:r>
                        <a:rPr lang="es-MX" dirty="0"/>
                        <a:t>4428</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1169782209"/>
                  </a:ext>
                </a:extLst>
              </a:tr>
              <a:tr h="182880">
                <a:tc>
                  <a:txBody>
                    <a:bodyPr/>
                    <a:lstStyle/>
                    <a:p>
                      <a:pPr algn="r"/>
                      <a:r>
                        <a:rPr lang="es-MX" dirty="0">
                          <a:effectLst/>
                        </a:rPr>
                        <a:t>11</a:t>
                      </a:r>
                    </a:p>
                  </a:txBody>
                  <a:tcPr marL="0" marR="0" marT="0" marB="0" anchor="ctr"/>
                </a:tc>
                <a:tc>
                  <a:txBody>
                    <a:bodyPr/>
                    <a:lstStyle/>
                    <a:p>
                      <a:pPr algn="r"/>
                      <a:r>
                        <a:rPr lang="es-MX" dirty="0"/>
                        <a:t>2216</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4192100452"/>
                  </a:ext>
                </a:extLst>
              </a:tr>
              <a:tr h="182880">
                <a:tc>
                  <a:txBody>
                    <a:bodyPr/>
                    <a:lstStyle/>
                    <a:p>
                      <a:pPr algn="r"/>
                      <a:r>
                        <a:rPr lang="es-MX" dirty="0">
                          <a:effectLst/>
                        </a:rPr>
                        <a:t>12</a:t>
                      </a:r>
                    </a:p>
                  </a:txBody>
                  <a:tcPr marL="0" marR="0" marT="0" marB="0" anchor="ctr"/>
                </a:tc>
                <a:tc>
                  <a:txBody>
                    <a:bodyPr/>
                    <a:lstStyle/>
                    <a:p>
                      <a:pPr algn="r"/>
                      <a:r>
                        <a:rPr lang="es-MX" dirty="0"/>
                        <a:t>2395</a:t>
                      </a:r>
                    </a:p>
                  </a:txBody>
                  <a:tcPr marL="0" marR="0" marT="0" marB="0" anchor="ctr"/>
                </a:tc>
                <a:tc>
                  <a:txBody>
                    <a:bodyPr/>
                    <a:lstStyle/>
                    <a:p>
                      <a:pPr algn="r"/>
                      <a:r>
                        <a:rPr lang="es-MX" dirty="0"/>
                        <a:t>1</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1</a:t>
                      </a:r>
                    </a:p>
                  </a:txBody>
                  <a:tcPr marL="0" marR="0" marT="0" marB="0" anchor="ctr"/>
                </a:tc>
                <a:tc>
                  <a:txBody>
                    <a:bodyPr/>
                    <a:lstStyle/>
                    <a:p>
                      <a:pPr algn="r"/>
                      <a:r>
                        <a:rPr lang="es-MX" dirty="0"/>
                        <a:t>0</a:t>
                      </a:r>
                    </a:p>
                  </a:txBody>
                  <a:tcPr marL="0" marR="0" marT="0" marB="0" anchor="ctr"/>
                </a:tc>
                <a:tc>
                  <a:txBody>
                    <a:bodyPr/>
                    <a:lstStyle/>
                    <a:p>
                      <a:pPr algn="r"/>
                      <a:r>
                        <a:rPr lang="es-MX" dirty="0"/>
                        <a:t>0</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505447008"/>
                  </a:ext>
                </a:extLst>
              </a:tr>
              <a:tr h="182880">
                <a:tc>
                  <a:txBody>
                    <a:bodyPr/>
                    <a:lstStyle/>
                    <a:p>
                      <a:pPr algn="r"/>
                      <a:r>
                        <a:rPr lang="es-MX" dirty="0">
                          <a:effectLst/>
                        </a:rPr>
                        <a:t>...</a:t>
                      </a:r>
                    </a:p>
                  </a:txBody>
                  <a:tcPr marL="0" marR="0" marT="0" marB="0" anchor="ctr"/>
                </a:tc>
                <a:tc>
                  <a:txBody>
                    <a:bodyPr/>
                    <a:lstStyle/>
                    <a:p>
                      <a:pPr lvl="0" algn="r">
                        <a:buNone/>
                      </a:pP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tc>
                  <a:txBody>
                    <a:bodyPr/>
                    <a:lstStyle/>
                    <a:p>
                      <a:pPr algn="r"/>
                      <a:r>
                        <a:rPr lang="es-MX" dirty="0"/>
                        <a:t>...</a:t>
                      </a:r>
                    </a:p>
                  </a:txBody>
                  <a:tcPr marL="0" marR="0" marT="0" marB="0" anchor="ctr"/>
                </a:tc>
                <a:extLst>
                  <a:ext uri="{0D108BD9-81ED-4DB2-BD59-A6C34878D82A}">
                    <a16:rowId xmlns:a16="http://schemas.microsoft.com/office/drawing/2014/main" val="1212537728"/>
                  </a:ext>
                </a:extLst>
              </a:tr>
            </a:tbl>
          </a:graphicData>
        </a:graphic>
      </p:graphicFrame>
    </p:spTree>
    <p:extLst>
      <p:ext uri="{BB962C8B-B14F-4D97-AF65-F5344CB8AC3E}">
        <p14:creationId xmlns:p14="http://schemas.microsoft.com/office/powerpoint/2010/main" val="386497495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200" dirty="0">
                <a:solidFill>
                  <a:srgbClr val="0B49CB"/>
                </a:solidFill>
                <a:latin typeface="Abadi"/>
              </a:rPr>
              <a:t>Executive Summary</a:t>
            </a:r>
          </a:p>
          <a:p>
            <a:pPr>
              <a:lnSpc>
                <a:spcPct val="120000"/>
              </a:lnSpc>
              <a:spcBef>
                <a:spcPts val="1400"/>
              </a:spcBef>
            </a:pPr>
            <a:r>
              <a:rPr lang="en-US" sz="2200" dirty="0">
                <a:solidFill>
                  <a:schemeClr val="accent3">
                    <a:lumMod val="25000"/>
                  </a:schemeClr>
                </a:solidFill>
                <a:latin typeface="Abadi"/>
              </a:rPr>
              <a:t>After that, an </a:t>
            </a:r>
            <a:r>
              <a:rPr lang="en-US" sz="2200" b="1" dirty="0">
                <a:solidFill>
                  <a:schemeClr val="accent3">
                    <a:lumMod val="25000"/>
                  </a:schemeClr>
                </a:solidFill>
                <a:latin typeface="Abadi"/>
              </a:rPr>
              <a:t>interactive visual analysis</a:t>
            </a:r>
            <a:r>
              <a:rPr lang="en-US" sz="2200" dirty="0">
                <a:solidFill>
                  <a:schemeClr val="accent3">
                    <a:lumMod val="25000"/>
                  </a:schemeClr>
                </a:solidFill>
                <a:latin typeface="Abadi"/>
              </a:rPr>
              <a:t> using Folium and </a:t>
            </a:r>
            <a:r>
              <a:rPr lang="en-US" sz="2200" dirty="0" err="1">
                <a:solidFill>
                  <a:schemeClr val="accent3">
                    <a:lumMod val="25000"/>
                  </a:schemeClr>
                </a:solidFill>
                <a:latin typeface="Abadi"/>
              </a:rPr>
              <a:t>Plotly</a:t>
            </a:r>
            <a:r>
              <a:rPr lang="en-US" sz="2200" dirty="0">
                <a:solidFill>
                  <a:schemeClr val="accent3">
                    <a:lumMod val="25000"/>
                  </a:schemeClr>
                </a:solidFill>
                <a:latin typeface="Abadi"/>
              </a:rPr>
              <a:t> Dash was carried out.</a:t>
            </a:r>
          </a:p>
          <a:p>
            <a:pPr>
              <a:lnSpc>
                <a:spcPct val="120000"/>
              </a:lnSpc>
              <a:spcBef>
                <a:spcPts val="1400"/>
              </a:spcBef>
            </a:pPr>
            <a:r>
              <a:rPr lang="en-US" sz="2200" dirty="0">
                <a:solidFill>
                  <a:schemeClr val="accent3">
                    <a:lumMod val="25000"/>
                  </a:schemeClr>
                </a:solidFill>
                <a:latin typeface="Abadi"/>
              </a:rPr>
              <a:t>Finally, a </a:t>
            </a:r>
            <a:r>
              <a:rPr lang="en-US" sz="2200" b="1" dirty="0">
                <a:solidFill>
                  <a:schemeClr val="accent3">
                    <a:lumMod val="25000"/>
                  </a:schemeClr>
                </a:solidFill>
                <a:latin typeface="Abadi"/>
              </a:rPr>
              <a:t>predictive analysis</a:t>
            </a:r>
            <a:r>
              <a:rPr lang="en-US" sz="2200" dirty="0">
                <a:solidFill>
                  <a:schemeClr val="accent3">
                    <a:lumMod val="25000"/>
                  </a:schemeClr>
                </a:solidFill>
                <a:latin typeface="Abadi"/>
              </a:rPr>
              <a:t> was carried out by means of a Classification Model using </a:t>
            </a:r>
            <a:r>
              <a:rPr lang="en-US" sz="2200" dirty="0" err="1">
                <a:solidFill>
                  <a:schemeClr val="accent3">
                    <a:lumMod val="25000"/>
                  </a:schemeClr>
                </a:solidFill>
                <a:latin typeface="Abadi"/>
              </a:rPr>
              <a:t>Scipy</a:t>
            </a:r>
            <a:r>
              <a:rPr lang="en-US" sz="2200" dirty="0">
                <a:solidFill>
                  <a:schemeClr val="accent3">
                    <a:lumMod val="25000"/>
                  </a:schemeClr>
                </a:solidFill>
                <a:latin typeface="Abadi"/>
              </a:rPr>
              <a:t> and Scikit-learn. To do so:</a:t>
            </a:r>
          </a:p>
          <a:p>
            <a:pPr lvl="1">
              <a:lnSpc>
                <a:spcPct val="120000"/>
              </a:lnSpc>
              <a:spcBef>
                <a:spcPts val="1400"/>
              </a:spcBef>
            </a:pPr>
            <a:r>
              <a:rPr lang="en-US" sz="1800" dirty="0">
                <a:solidFill>
                  <a:schemeClr val="accent3">
                    <a:lumMod val="25000"/>
                  </a:schemeClr>
                </a:solidFill>
                <a:latin typeface="Abadi"/>
              </a:rPr>
              <a:t>Data was split in a training and test sets.</a:t>
            </a:r>
          </a:p>
          <a:p>
            <a:pPr lvl="1">
              <a:lnSpc>
                <a:spcPct val="120000"/>
              </a:lnSpc>
              <a:spcBef>
                <a:spcPts val="1400"/>
              </a:spcBef>
            </a:pPr>
            <a:r>
              <a:rPr lang="en-US" sz="1800" dirty="0">
                <a:solidFill>
                  <a:schemeClr val="accent3">
                    <a:lumMod val="25000"/>
                  </a:schemeClr>
                </a:solidFill>
                <a:latin typeface="Abadi"/>
              </a:rPr>
              <a:t>The model was built by using several machine learning techniques: Logistic Regression, Support Vector Machines (SVM), Decision Trees and K-Nearest Neighbors (KNN).</a:t>
            </a:r>
          </a:p>
          <a:p>
            <a:pPr lvl="1">
              <a:lnSpc>
                <a:spcPct val="120000"/>
              </a:lnSpc>
              <a:spcBef>
                <a:spcPts val="1400"/>
              </a:spcBef>
            </a:pPr>
            <a:r>
              <a:rPr lang="en-US" sz="1800" dirty="0">
                <a:solidFill>
                  <a:schemeClr val="accent3">
                    <a:lumMod val="25000"/>
                  </a:schemeClr>
                </a:solidFill>
                <a:latin typeface="Abadi"/>
              </a:rPr>
              <a:t>The models were tuned by using </a:t>
            </a:r>
            <a:r>
              <a:rPr lang="en-US" sz="1800" dirty="0" err="1">
                <a:solidFill>
                  <a:schemeClr val="accent3">
                    <a:lumMod val="25000"/>
                  </a:schemeClr>
                </a:solidFill>
                <a:latin typeface="Abadi"/>
              </a:rPr>
              <a:t>GridSearchCV</a:t>
            </a:r>
            <a:r>
              <a:rPr lang="en-US" sz="1800" dirty="0">
                <a:solidFill>
                  <a:schemeClr val="accent3">
                    <a:lumMod val="25000"/>
                  </a:schemeClr>
                </a:solidFill>
                <a:latin typeface="Abadi"/>
              </a:rPr>
              <a:t>, in which several parameters were tested, and the data was cross-validated in a 10-fold scheme.</a:t>
            </a:r>
          </a:p>
          <a:p>
            <a:pPr lvl="1">
              <a:lnSpc>
                <a:spcPct val="120000"/>
              </a:lnSpc>
              <a:spcBef>
                <a:spcPts val="1400"/>
              </a:spcBef>
            </a:pPr>
            <a:r>
              <a:rPr lang="en-US" sz="1800" dirty="0">
                <a:solidFill>
                  <a:schemeClr val="accent3">
                    <a:lumMod val="25000"/>
                  </a:schemeClr>
                </a:solidFill>
                <a:latin typeface="Abadi"/>
              </a:rPr>
              <a:t>The best model was selected based on the criteria of outcome of the confusion matrix, precision, recall, f1-score, accuracy and easiness to calculate landing probabilities.</a:t>
            </a:r>
          </a:p>
          <a:p>
            <a:pPr lvl="1">
              <a:lnSpc>
                <a:spcPct val="120000"/>
              </a:lnSpc>
              <a:spcBef>
                <a:spcPts val="1400"/>
              </a:spcBef>
            </a:pPr>
            <a:endParaRPr lang="en-US" sz="1800" dirty="0">
              <a:solidFill>
                <a:srgbClr val="292929"/>
              </a:solidFill>
              <a:latin typeface="Abadi"/>
            </a:endParaRPr>
          </a:p>
          <a:p>
            <a:pPr>
              <a:lnSpc>
                <a:spcPct val="120000"/>
              </a:lnSpc>
              <a:spcBef>
                <a:spcPts val="1400"/>
              </a:spcBef>
            </a:pPr>
            <a:endParaRPr lang="en-US" sz="8800" dirty="0">
              <a:solidFill>
                <a:srgbClr val="292929"/>
              </a:solidFill>
              <a:latin typeface="Abadi"/>
            </a:endParaRPr>
          </a:p>
          <a:p>
            <a:pPr>
              <a:lnSpc>
                <a:spcPct val="120000"/>
              </a:lnSpc>
              <a:spcBef>
                <a:spcPts val="1400"/>
              </a:spcBef>
            </a:pPr>
            <a:endParaRPr lang="en-US" sz="7600" dirty="0">
              <a:solidFill>
                <a:schemeClr val="bg2">
                  <a:lumMod val="50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985041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Data sets were collected through SpaceX API and Web Scrapping in Python 3 by using the libraries R</a:t>
            </a:r>
            <a:r>
              <a:rPr lang="en-US" sz="2200" dirty="0">
                <a:latin typeface="Abadi"/>
              </a:rPr>
              <a:t>equests</a:t>
            </a:r>
            <a:r>
              <a:rPr lang="en-US" sz="2200" dirty="0">
                <a:solidFill>
                  <a:srgbClr val="000000"/>
                </a:solidFill>
                <a:latin typeface="Abadi"/>
              </a:rPr>
              <a:t>, </a:t>
            </a:r>
            <a:r>
              <a:rPr lang="en-US" sz="2200" dirty="0">
                <a:latin typeface="Abadi"/>
              </a:rPr>
              <a:t>Pandas, </a:t>
            </a:r>
            <a:r>
              <a:rPr lang="en-US" sz="2200" dirty="0" err="1">
                <a:latin typeface="Abadi"/>
              </a:rPr>
              <a:t>Numpy</a:t>
            </a:r>
            <a:r>
              <a:rPr lang="en-US" sz="2200" dirty="0">
                <a:solidFill>
                  <a:srgbClr val="000000"/>
                </a:solidFill>
                <a:latin typeface="Abadi"/>
              </a:rPr>
              <a:t>,</a:t>
            </a:r>
            <a:r>
              <a:rPr lang="en-US" sz="2200" dirty="0">
                <a:solidFill>
                  <a:schemeClr val="accent3">
                    <a:lumMod val="25000"/>
                  </a:schemeClr>
                </a:solidFill>
                <a:latin typeface="Abadi"/>
              </a:rPr>
              <a:t> </a:t>
            </a:r>
            <a:r>
              <a:rPr lang="en-US" sz="2200" dirty="0" err="1">
                <a:latin typeface="Abadi"/>
              </a:rPr>
              <a:t>BeautifulSoup</a:t>
            </a:r>
            <a:r>
              <a:rPr lang="en-US" sz="2200" dirty="0">
                <a:latin typeface="Abadi"/>
              </a:rPr>
              <a:t>, </a:t>
            </a:r>
            <a:r>
              <a:rPr lang="en-US" sz="2200" dirty="0">
                <a:latin typeface="Abadi"/>
                <a:cs typeface="Calibri"/>
              </a:rPr>
              <a:t>among others.</a:t>
            </a:r>
            <a:endParaRPr lang="es-MX" dirty="0">
              <a:solidFill>
                <a:schemeClr val="accent3">
                  <a:lumMod val="25000"/>
                </a:schemeClr>
              </a:solidFill>
              <a:latin typeface="Abadi"/>
              <a:cs typeface="Calibri"/>
            </a:endParaRPr>
          </a:p>
          <a:p>
            <a:pPr>
              <a:lnSpc>
                <a:spcPct val="100000"/>
              </a:lnSpc>
              <a:spcBef>
                <a:spcPts val="1400"/>
              </a:spcBef>
            </a:pPr>
            <a:endParaRPr lang="en-US" sz="2200" dirty="0">
              <a:solidFill>
                <a:srgbClr val="292929"/>
              </a:solidFill>
              <a:latin typeface="Abadi"/>
              <a:cs typeface="Calibri" panose="020F0502020204030204"/>
            </a:endParaRPr>
          </a:p>
          <a:p>
            <a:pPr marL="0" indent="0">
              <a:buNone/>
            </a:pPr>
            <a:endParaRPr lang="en-US">
              <a:cs typeface="Calibri" panose="020F0502020204030204"/>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 name="Diagrama 2">
            <a:extLst>
              <a:ext uri="{FF2B5EF4-FFF2-40B4-BE49-F238E27FC236}">
                <a16:creationId xmlns:a16="http://schemas.microsoft.com/office/drawing/2014/main" id="{DD041DEA-D7AF-A57F-5A60-002E4803E798}"/>
              </a:ext>
            </a:extLst>
          </p:cNvPr>
          <p:cNvGraphicFramePr/>
          <p:nvPr>
            <p:extLst>
              <p:ext uri="{D42A27DB-BD31-4B8C-83A1-F6EECF244321}">
                <p14:modId xmlns:p14="http://schemas.microsoft.com/office/powerpoint/2010/main" val="2911994739"/>
              </p:ext>
            </p:extLst>
          </p:nvPr>
        </p:nvGraphicFramePr>
        <p:xfrm>
          <a:off x="2918604" y="2620992"/>
          <a:ext cx="6354792" cy="23492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338944"/>
            <a:ext cx="5078867" cy="5088267"/>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7606" y="1412037"/>
            <a:ext cx="4683395" cy="5237992"/>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latin typeface="Abadi"/>
                <a:ea typeface="+mn-lt"/>
                <a:cs typeface="+mn-lt"/>
              </a:rPr>
              <a:t>The purpose of this step was to make a get request to the SpaceX API and clean the requested data. </a:t>
            </a:r>
            <a:endParaRPr lang="en-US" sz="2200" b="1" dirty="0">
              <a:latin typeface="Abadi"/>
              <a:ea typeface="+mn-lt"/>
              <a:cs typeface="+mn-lt"/>
            </a:endParaRPr>
          </a:p>
          <a:p>
            <a:pPr>
              <a:lnSpc>
                <a:spcPct val="100000"/>
              </a:lnSpc>
              <a:spcBef>
                <a:spcPts val="1400"/>
              </a:spcBef>
            </a:pPr>
            <a:r>
              <a:rPr lang="en-US" sz="2200" b="1" dirty="0">
                <a:latin typeface="Abadi"/>
              </a:rPr>
              <a:t>Link of the data source:</a:t>
            </a:r>
            <a:endParaRPr lang="en-US" dirty="0">
              <a:latin typeface="Abadi"/>
            </a:endParaRPr>
          </a:p>
          <a:p>
            <a:pPr>
              <a:lnSpc>
                <a:spcPct val="100000"/>
              </a:lnSpc>
              <a:spcBef>
                <a:spcPts val="1400"/>
              </a:spcBef>
            </a:pPr>
            <a:r>
              <a:rPr lang="en-US" sz="2200" dirty="0">
                <a:latin typeface="Abadi" panose="020B0604020104020204" pitchFamily="34" charset="0"/>
                <a:cs typeface="Calibri"/>
                <a:hlinkClick r:id="rId3"/>
              </a:rPr>
              <a:t>https://cf-courses-data.s3.us.cloud-object-storage.appdomain.cloud/IBM-DS0321EN-SkillsNetwork/datasets/API_call_spacex_api.json</a:t>
            </a:r>
            <a:r>
              <a:rPr lang="en-US" sz="2200" dirty="0">
                <a:latin typeface="Abadi" panose="020B0604020104020204" pitchFamily="34" charset="0"/>
                <a:cs typeface="Calibri"/>
              </a:rPr>
              <a:t> </a:t>
            </a:r>
          </a:p>
          <a:p>
            <a:pPr>
              <a:lnSpc>
                <a:spcPct val="100000"/>
              </a:lnSpc>
              <a:spcBef>
                <a:spcPts val="1400"/>
              </a:spcBef>
            </a:pPr>
            <a:r>
              <a:rPr lang="en-US" sz="2200" b="1" dirty="0">
                <a:latin typeface="Abadi"/>
                <a:cs typeface="Calibri"/>
              </a:rPr>
              <a:t>GitHub URL: </a:t>
            </a:r>
          </a:p>
          <a:p>
            <a:pPr>
              <a:lnSpc>
                <a:spcPct val="100000"/>
              </a:lnSpc>
              <a:spcBef>
                <a:spcPts val="1400"/>
              </a:spcBef>
            </a:pPr>
            <a:r>
              <a:rPr lang="en-US" sz="2200" dirty="0">
                <a:solidFill>
                  <a:schemeClr val="accent3">
                    <a:lumMod val="25000"/>
                  </a:schemeClr>
                </a:solidFill>
                <a:latin typeface="Abadi" panose="020B0604020104020204" pitchFamily="34" charset="0"/>
                <a:hlinkClick r:id="rId4"/>
              </a:rPr>
              <a:t>https://github.com/DanielEduardoLopez/IBM-SpaceX/blob/main/1-Spacex-data-collection-api.ipynb</a:t>
            </a:r>
            <a:r>
              <a:rPr lang="en-US" sz="2200" dirty="0">
                <a:solidFill>
                  <a:schemeClr val="accent3">
                    <a:lumMod val="25000"/>
                  </a:schemeClr>
                </a:solidFill>
                <a:latin typeface="Abadi" panose="020B0604020104020204" pitchFamily="34" charset="0"/>
              </a:rPr>
              <a:t> </a:t>
            </a:r>
            <a:endParaRPr lang="en-US" sz="2200" dirty="0">
              <a:latin typeface="Abadi" panose="020B0604020104020204" pitchFamily="34" charset="0"/>
            </a:endParaRP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a 6">
            <a:extLst>
              <a:ext uri="{FF2B5EF4-FFF2-40B4-BE49-F238E27FC236}">
                <a16:creationId xmlns:a16="http://schemas.microsoft.com/office/drawing/2014/main" id="{74FA8790-E3F1-13EF-E072-63863EF10EAD}"/>
              </a:ext>
            </a:extLst>
          </p:cNvPr>
          <p:cNvGraphicFramePr/>
          <p:nvPr>
            <p:extLst>
              <p:ext uri="{D42A27DB-BD31-4B8C-83A1-F6EECF244321}">
                <p14:modId xmlns:p14="http://schemas.microsoft.com/office/powerpoint/2010/main" val="4165360774"/>
              </p:ext>
            </p:extLst>
          </p:nvPr>
        </p:nvGraphicFramePr>
        <p:xfrm>
          <a:off x="6426680" y="1338943"/>
          <a:ext cx="4072592" cy="50882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268</TotalTime>
  <Words>3725</Words>
  <Application>Microsoft Office PowerPoint</Application>
  <PresentationFormat>Panorámica</PresentationFormat>
  <Paragraphs>617</Paragraphs>
  <Slides>66</Slides>
  <Notes>15</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66</vt:i4>
      </vt:variant>
    </vt:vector>
  </HeadingPairs>
  <TitlesOfParts>
    <vt:vector size="74" baseType="lpstr">
      <vt:lpstr>Abadi</vt:lpstr>
      <vt:lpstr>Arial</vt:lpstr>
      <vt:lpstr>Calibri</vt:lpstr>
      <vt:lpstr>Calibri Light</vt:lpstr>
      <vt:lpstr>Consolas</vt:lpstr>
      <vt:lpstr>IBM Plex Mono SemiBold</vt:lpstr>
      <vt:lpstr>IBM Plex Mono Text</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Daniel Eduardo Lopez Martinez</cp:lastModifiedBy>
  <cp:revision>1404</cp:revision>
  <dcterms:created xsi:type="dcterms:W3CDTF">2021-04-29T18:58:34Z</dcterms:created>
  <dcterms:modified xsi:type="dcterms:W3CDTF">2022-07-28T00:18:47Z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